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71"/>
  </p:notesMasterIdLst>
  <p:handoutMasterIdLst>
    <p:handoutMasterId r:id="rId72"/>
  </p:handoutMasterIdLst>
  <p:sldIdLst>
    <p:sldId id="256" r:id="rId9"/>
    <p:sldId id="257" r:id="rId10"/>
    <p:sldId id="258" r:id="rId11"/>
    <p:sldId id="259" r:id="rId12"/>
    <p:sldId id="317" r:id="rId13"/>
    <p:sldId id="346" r:id="rId14"/>
    <p:sldId id="260" r:id="rId15"/>
    <p:sldId id="339" r:id="rId16"/>
    <p:sldId id="340" r:id="rId17"/>
    <p:sldId id="341" r:id="rId18"/>
    <p:sldId id="342" r:id="rId19"/>
    <p:sldId id="343" r:id="rId20"/>
    <p:sldId id="344" r:id="rId21"/>
    <p:sldId id="318" r:id="rId22"/>
    <p:sldId id="262" r:id="rId23"/>
    <p:sldId id="345" r:id="rId24"/>
    <p:sldId id="274" r:id="rId25"/>
    <p:sldId id="275" r:id="rId26"/>
    <p:sldId id="319" r:id="rId27"/>
    <p:sldId id="320" r:id="rId28"/>
    <p:sldId id="321" r:id="rId29"/>
    <p:sldId id="301" r:id="rId30"/>
    <p:sldId id="279" r:id="rId31"/>
    <p:sldId id="322" r:id="rId32"/>
    <p:sldId id="302" r:id="rId33"/>
    <p:sldId id="281" r:id="rId34"/>
    <p:sldId id="282" r:id="rId35"/>
    <p:sldId id="283" r:id="rId36"/>
    <p:sldId id="323" r:id="rId37"/>
    <p:sldId id="324" r:id="rId38"/>
    <p:sldId id="285" r:id="rId39"/>
    <p:sldId id="286" r:id="rId40"/>
    <p:sldId id="325" r:id="rId41"/>
    <p:sldId id="304" r:id="rId42"/>
    <p:sldId id="288" r:id="rId43"/>
    <p:sldId id="289" r:id="rId44"/>
    <p:sldId id="290" r:id="rId45"/>
    <p:sldId id="291" r:id="rId46"/>
    <p:sldId id="326" r:id="rId47"/>
    <p:sldId id="327" r:id="rId48"/>
    <p:sldId id="293" r:id="rId49"/>
    <p:sldId id="328" r:id="rId50"/>
    <p:sldId id="329" r:id="rId51"/>
    <p:sldId id="330" r:id="rId52"/>
    <p:sldId id="296" r:id="rId53"/>
    <p:sldId id="297" r:id="rId54"/>
    <p:sldId id="331" r:id="rId55"/>
    <p:sldId id="299" r:id="rId56"/>
    <p:sldId id="306" r:id="rId57"/>
    <p:sldId id="307" r:id="rId58"/>
    <p:sldId id="332" r:id="rId59"/>
    <p:sldId id="310" r:id="rId60"/>
    <p:sldId id="333" r:id="rId61"/>
    <p:sldId id="311" r:id="rId62"/>
    <p:sldId id="347" r:id="rId63"/>
    <p:sldId id="312" r:id="rId64"/>
    <p:sldId id="334" r:id="rId65"/>
    <p:sldId id="335" r:id="rId66"/>
    <p:sldId id="337" r:id="rId67"/>
    <p:sldId id="336" r:id="rId68"/>
    <p:sldId id="338" r:id="rId69"/>
    <p:sldId id="316" r:id="rId70"/>
  </p:sldIdLst>
  <p:sldSz cx="9144000" cy="6858000" type="screen4x3"/>
  <p:notesSz cx="7315200" cy="9601200"/>
  <p:custDataLst>
    <p:tags r:id="rId7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78225" autoAdjust="0"/>
  </p:normalViewPr>
  <p:slideViewPr>
    <p:cSldViewPr>
      <p:cViewPr>
        <p:scale>
          <a:sx n="60" d="100"/>
          <a:sy n="60" d="100"/>
        </p:scale>
        <p:origin x="-1212"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60"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cs typeface="+mn-cs"/>
              </a:defRPr>
            </a:lvl1pPr>
          </a:lstStyle>
          <a:p>
            <a:pPr>
              <a:defRPr/>
            </a:pPr>
            <a:endParaRPr lang="en-US"/>
          </a:p>
        </p:txBody>
      </p:sp>
    </p:spTree>
    <p:extLst>
      <p:ext uri="{BB962C8B-B14F-4D97-AF65-F5344CB8AC3E}">
        <p14:creationId xmlns:p14="http://schemas.microsoft.com/office/powerpoint/2010/main" xmlns="" val="358487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E7947CD7-D3E5-4ECD-B080-C68BC81B9537}" type="datetimeFigureOut">
              <a:rPr lang="en-US"/>
              <a:pPr>
                <a:defRPr/>
              </a:pPr>
              <a:t>7/10/2014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AF11934F-F338-49CB-817D-60CD7CB2CEC2}" type="slidenum">
              <a:rPr lang="en-US"/>
              <a:pPr>
                <a:defRPr/>
              </a:pPr>
              <a:t>‹#›</a:t>
            </a:fld>
            <a:endParaRPr lang="en-US"/>
          </a:p>
        </p:txBody>
      </p:sp>
    </p:spTree>
    <p:extLst>
      <p:ext uri="{BB962C8B-B14F-4D97-AF65-F5344CB8AC3E}">
        <p14:creationId xmlns:p14="http://schemas.microsoft.com/office/powerpoint/2010/main" xmlns="" val="4244176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6872E-82F0-477A-8C44-EC62823712F1}"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BDD6EC6-5D83-4129-B2CE-18DC2F34F72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81383D6-2F23-4F80-A38A-6F5CF4591D2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49FA433-8EEC-4CF1-8A0B-8FABEAE40FEE}"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C129E67-BF3A-451E-AB83-EE5FB533F2A1}"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EF2C5E-4880-4DDA-98F1-46B782B65520}"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81723BD-02EA-4B20-8CF5-BDCF2782526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70665-F571-44D8-8A8C-BAF76FB32BEF}"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257F52-2C01-4F9B-A217-895BB792AF59}"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C8F951B-55C5-409F-9C11-127EA125D62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C54132C-8FD2-4C8D-ADD0-614C4205889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00D80-4B41-4A34-8747-976BBE8E19CE}"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057A226-1CD2-4680-BA79-9B8DA6E8AB0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1C0670-1ABF-4A06-87E1-294E97C35A74}" type="slidenum">
              <a:rPr lang="en-US"/>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F7DFCC-E181-4ECA-A41A-6CA4E7EA8CA2}" type="slidenum">
              <a:rPr lang="en-US"/>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392175E-BB3B-432B-824A-2F81A6227BC9}"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AB2428-BB44-4E2C-A729-572035D31A83}"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2ED80-BECB-40DA-8EBB-8BDA99E2C736}" type="slidenum">
              <a:rPr lang="en-US"/>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5D74ED-B31F-4A45-B618-E6AD81C394E9}" type="slidenum">
              <a:rPr lang="en-US"/>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3DD492-7965-4946-BD4C-F8CEA81968BC}"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662B9C8-3636-460D-9D6D-7E77E7825FE2}"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4899F25-767D-4D50-BD15-6E18A888ADEC}"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8E6CE-B070-436B-8293-104884F367FB}"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F2FAF-D00C-40E0-891F-9EFEDE555F1F}"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0C442F-230C-44C2-A9EF-3C4346205190}"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F0F1117-A035-4652-B961-1BA563E29BC3}"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64F02-11E7-442B-B146-E23C0C75DAFA}" type="slidenum">
              <a:rPr lang="en-US"/>
              <a:pPr fontAlgn="base">
                <a:spcBef>
                  <a:spcPct val="0"/>
                </a:spcBef>
                <a:spcAft>
                  <a:spcPct val="0"/>
                </a:spcAft>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ABB01-5534-4D5A-8BE3-ED98B0BC0EA3}" type="slidenum">
              <a:rPr lang="en-US"/>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DBDB6-4845-4832-9068-893F1DDBDC1D}" type="slidenum">
              <a:rPr lang="en-US"/>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F4F5E-D3AA-41A9-BB2B-E01A82D5CBCA}" type="slidenum">
              <a:rPr lang="en-US"/>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AA8E3-51C0-4362-A38B-41AB6EF9D56D}" type="slidenum">
              <a:rPr lang="en-US"/>
              <a:pPr fontAlgn="base">
                <a:spcBef>
                  <a:spcPct val="0"/>
                </a:spcBef>
                <a:spcAft>
                  <a:spcPct val="0"/>
                </a:spcAft>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267FBAA-11EC-4B43-A721-51CF07250D16}"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C30556D-AAFD-4C6D-A76B-B50945F635C8}"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F52EC5-8A4E-4211-B905-4D111CD37EE7}"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D0D3B-6201-42E3-9793-EC0941CA12D4}" type="slidenum">
              <a:rPr lang="en-US"/>
              <a:pPr fontAlgn="base">
                <a:spcBef>
                  <a:spcPct val="0"/>
                </a:spcBef>
                <a:spcAft>
                  <a:spcPct val="0"/>
                </a:spcAft>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09564BF-C8CB-44C0-88E9-3FA395D872F3}"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67997B7-9309-45FD-B66D-5961FB32D784}"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E4D76A9-B75A-4C9A-8811-F83D568516A5}"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B03BD-FF41-4DF0-93AA-E45C3D370381}" type="slidenum">
              <a:rPr lang="en-US"/>
              <a:pPr fontAlgn="base">
                <a:spcBef>
                  <a:spcPct val="0"/>
                </a:spcBef>
                <a:spcAft>
                  <a:spcPct val="0"/>
                </a:spcAft>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92EF5-DFDF-49A8-A1AE-82A9F42867BB}" type="slidenum">
              <a:rPr lang="en-US"/>
              <a:pPr fontAlgn="base">
                <a:spcBef>
                  <a:spcPct val="0"/>
                </a:spcBef>
                <a:spcAft>
                  <a:spcPct val="0"/>
                </a:spcAft>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F05CEE5-F873-4597-A402-CA3BB42BE310}"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ADFFF-1187-4AD7-BEE7-8C8288EC7C82}" type="slidenum">
              <a:rPr lang="en-US"/>
              <a:pPr fontAlgn="base">
                <a:spcBef>
                  <a:spcPct val="0"/>
                </a:spcBef>
                <a:spcAft>
                  <a:spcPct val="0"/>
                </a:spcAft>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65587-82B7-4F56-9BC9-85B57E79AE75}" type="slidenum">
              <a:rPr lang="en-US"/>
              <a:pPr fontAlgn="base">
                <a:spcBef>
                  <a:spcPct val="0"/>
                </a:spcBef>
                <a:spcAft>
                  <a:spcPct val="0"/>
                </a:spcAft>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FD9076-46A6-492B-9499-FF4496B0719D}" type="slidenum">
              <a:rPr lang="en-US"/>
              <a:pPr fontAlgn="base">
                <a:spcBef>
                  <a:spcPct val="0"/>
                </a:spcBef>
                <a:spcAft>
                  <a:spcPct val="0"/>
                </a:spcAft>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19ADAB0-C964-48CA-BEB7-7DD3E276EACA}"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46AF702-2005-4F06-BA55-3F099EF9854C}"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2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2DCA5E-404A-4E49-9931-E1ED6BF544C3}" type="slidenum">
              <a:rPr lang="en-US"/>
              <a:pPr fontAlgn="base">
                <a:spcBef>
                  <a:spcPct val="0"/>
                </a:spcBef>
                <a:spcAft>
                  <a:spcPct val="0"/>
                </a:spcAft>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31DE821-3EDB-4067-B3D8-0BF97AD3E924}"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1488A36-BAD7-4B7A-A231-23E2778ECAE7}"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4F755-B899-406B-910C-81C2B4BD30BB}" type="slidenum">
              <a:rPr lang="en-US"/>
              <a:pPr fontAlgn="base">
                <a:spcBef>
                  <a:spcPct val="0"/>
                </a:spcBef>
                <a:spcAft>
                  <a:spcPct val="0"/>
                </a:spcAft>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41300" indent="-241300" eaLnBrk="1" hangingPunct="1"/>
            <a:endParaRPr lang="en-US" altLang="en-US" i="1"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3101F3E-B385-48F3-8146-3629657D4AC3}"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39118C2-CE7B-4837-BC25-30726A49F783}"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7F73E6F-1E44-4BAB-BC24-141A4AC641F7}"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88771DD-8DAB-4810-B668-BA16A822B2E2}"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74DBEA-DF54-4FE8-ABC7-90A4F09E5EA2}" type="slidenum">
              <a:rPr lang="en-US"/>
              <a:pPr fontAlgn="base">
                <a:spcBef>
                  <a:spcPct val="0"/>
                </a:spcBef>
                <a:spcAft>
                  <a:spcPct val="0"/>
                </a:spcAft>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F518634-68DA-4E19-9121-174515788D21}"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7ADFB3-B272-4727-951A-687F40C1A76C}" type="slidenum">
              <a:rPr lang="en-US" smtClean="0"/>
              <a:pPr>
                <a:defRPr/>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E8A74D7-E86B-4EDE-9467-0C4457B13B8F}"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FD47ED8-5769-489D-A2D6-84A27298FA8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8A7E1A51-E6AD-4373-8343-312E8BCCE735}"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1.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15.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8.jpeg"/><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blue wall word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blue wall copy.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D062348F-B594-426B-9D8F-B1D9A39433B5}"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22C94F3-354A-421A-8FD8-E1807CF93216}" type="slidenum">
              <a:rPr lang="en-US"/>
              <a:pPr>
                <a:defRPr/>
              </a:pPr>
              <a:t>‹#›</a:t>
            </a:fld>
            <a:endParaRPr lang="en-US" dirty="0"/>
          </a:p>
        </p:txBody>
      </p:sp>
    </p:spTree>
    <p:extLst>
      <p:ext uri="{BB962C8B-B14F-4D97-AF65-F5344CB8AC3E}">
        <p14:creationId xmlns:p14="http://schemas.microsoft.com/office/powerpoint/2010/main" xmlns="" val="380378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1A438A-7D3C-44CA-A1F6-5C19C44225B7}"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661BBF-FA72-4CC5-9EEF-5B6E1C09F593}" type="slidenum">
              <a:rPr lang="en-US"/>
              <a:pPr>
                <a:defRPr/>
              </a:pPr>
              <a:t>‹#›</a:t>
            </a:fld>
            <a:endParaRPr lang="en-US" dirty="0"/>
          </a:p>
        </p:txBody>
      </p:sp>
    </p:spTree>
    <p:extLst>
      <p:ext uri="{BB962C8B-B14F-4D97-AF65-F5344CB8AC3E}">
        <p14:creationId xmlns:p14="http://schemas.microsoft.com/office/powerpoint/2010/main" xmlns="" val="391763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209226-9C6B-4AB8-A54A-BBB60CD2CBDF}"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B5D269-E571-47C7-A21A-770F434A34A1}" type="slidenum">
              <a:rPr lang="en-US"/>
              <a:pPr>
                <a:defRPr/>
              </a:pPr>
              <a:t>‹#›</a:t>
            </a:fld>
            <a:endParaRPr lang="en-US" dirty="0"/>
          </a:p>
        </p:txBody>
      </p:sp>
    </p:spTree>
    <p:extLst>
      <p:ext uri="{BB962C8B-B14F-4D97-AF65-F5344CB8AC3E}">
        <p14:creationId xmlns:p14="http://schemas.microsoft.com/office/powerpoint/2010/main" xmlns="" val="132424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0" descr="brownwallword copy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brownwall.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15875"/>
            <a:ext cx="9144000" cy="714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1FC8C9B4-E5D8-405A-BE95-3784B4150E27}"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70229D7-92EB-40F3-AAEF-7CD268D86524}" type="slidenum">
              <a:rPr lang="en-US"/>
              <a:pPr>
                <a:defRPr/>
              </a:pPr>
              <a:t>‹#›</a:t>
            </a:fld>
            <a:endParaRPr lang="en-US" dirty="0"/>
          </a:p>
        </p:txBody>
      </p:sp>
    </p:spTree>
    <p:extLst>
      <p:ext uri="{BB962C8B-B14F-4D97-AF65-F5344CB8AC3E}">
        <p14:creationId xmlns:p14="http://schemas.microsoft.com/office/powerpoint/2010/main" xmlns="" val="256812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8632D-F2E9-4814-8EA4-3260ED357A5C}"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71DD50-21AD-456C-B331-78BC9865EAB4}" type="slidenum">
              <a:rPr lang="en-US"/>
              <a:pPr>
                <a:defRPr/>
              </a:pPr>
              <a:t>‹#›</a:t>
            </a:fld>
            <a:endParaRPr lang="en-US" dirty="0"/>
          </a:p>
        </p:txBody>
      </p:sp>
    </p:spTree>
    <p:extLst>
      <p:ext uri="{BB962C8B-B14F-4D97-AF65-F5344CB8AC3E}">
        <p14:creationId xmlns:p14="http://schemas.microsoft.com/office/powerpoint/2010/main" xmlns="" val="369092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000DEB-D346-4D7B-BD60-F458CFFF6973}"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B7132-1977-47D1-B280-179C1DCDEDB7}" type="slidenum">
              <a:rPr lang="en-US"/>
              <a:pPr>
                <a:defRPr/>
              </a:pPr>
              <a:t>‹#›</a:t>
            </a:fld>
            <a:endParaRPr lang="en-US" dirty="0"/>
          </a:p>
        </p:txBody>
      </p:sp>
    </p:spTree>
    <p:extLst>
      <p:ext uri="{BB962C8B-B14F-4D97-AF65-F5344CB8AC3E}">
        <p14:creationId xmlns:p14="http://schemas.microsoft.com/office/powerpoint/2010/main" xmlns="" val="123957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1B214C-5BF7-4860-9A49-CC482E60A17E}"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D2DDEA-9661-4F3A-B2C9-FC03DEB2DA24}" type="slidenum">
              <a:rPr lang="en-US"/>
              <a:pPr>
                <a:defRPr/>
              </a:pPr>
              <a:t>‹#›</a:t>
            </a:fld>
            <a:endParaRPr lang="en-US" dirty="0"/>
          </a:p>
        </p:txBody>
      </p:sp>
    </p:spTree>
    <p:extLst>
      <p:ext uri="{BB962C8B-B14F-4D97-AF65-F5344CB8AC3E}">
        <p14:creationId xmlns:p14="http://schemas.microsoft.com/office/powerpoint/2010/main" xmlns="" val="72181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451EBF-B42D-4001-9B24-69F77C170AA9}"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C1F7CA-AFBC-468D-AB01-556E1337B952}" type="slidenum">
              <a:rPr lang="en-US"/>
              <a:pPr>
                <a:defRPr/>
              </a:pPr>
              <a:t>‹#›</a:t>
            </a:fld>
            <a:endParaRPr lang="en-US" dirty="0"/>
          </a:p>
        </p:txBody>
      </p:sp>
    </p:spTree>
    <p:extLst>
      <p:ext uri="{BB962C8B-B14F-4D97-AF65-F5344CB8AC3E}">
        <p14:creationId xmlns:p14="http://schemas.microsoft.com/office/powerpoint/2010/main" xmlns="" val="3170043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A512A3-43D0-419F-A374-746C5FEBEB41}"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00D32-957A-4E32-BB15-1401F6EB9EFD}" type="slidenum">
              <a:rPr lang="en-US"/>
              <a:pPr>
                <a:defRPr/>
              </a:pPr>
              <a:t>‹#›</a:t>
            </a:fld>
            <a:endParaRPr lang="en-US" dirty="0"/>
          </a:p>
        </p:txBody>
      </p:sp>
    </p:spTree>
    <p:extLst>
      <p:ext uri="{BB962C8B-B14F-4D97-AF65-F5344CB8AC3E}">
        <p14:creationId xmlns:p14="http://schemas.microsoft.com/office/powerpoint/2010/main" xmlns="" val="310295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D2EC57-D8E6-4AB9-B134-4759BD62643E}"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43B7BA-4022-45CE-A72E-BFB180DC81D0}" type="slidenum">
              <a:rPr lang="en-US"/>
              <a:pPr>
                <a:defRPr/>
              </a:pPr>
              <a:t>‹#›</a:t>
            </a:fld>
            <a:endParaRPr lang="en-US" dirty="0"/>
          </a:p>
        </p:txBody>
      </p:sp>
    </p:spTree>
    <p:extLst>
      <p:ext uri="{BB962C8B-B14F-4D97-AF65-F5344CB8AC3E}">
        <p14:creationId xmlns:p14="http://schemas.microsoft.com/office/powerpoint/2010/main" xmlns="" val="3894532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7713A7-A1C2-4CC7-A231-987D870FE275}"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6253FD-5500-467E-AC97-C825D039934A}" type="slidenum">
              <a:rPr lang="en-US"/>
              <a:pPr>
                <a:defRPr/>
              </a:pPr>
              <a:t>‹#›</a:t>
            </a:fld>
            <a:endParaRPr lang="en-US" dirty="0"/>
          </a:p>
        </p:txBody>
      </p:sp>
    </p:spTree>
    <p:extLst>
      <p:ext uri="{BB962C8B-B14F-4D97-AF65-F5344CB8AC3E}">
        <p14:creationId xmlns:p14="http://schemas.microsoft.com/office/powerpoint/2010/main" xmlns="" val="10711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9D418B-C814-443D-B8C0-CD50459CFB86}"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139961-4465-4762-8F7C-910F96677BEA}" type="slidenum">
              <a:rPr lang="en-US"/>
              <a:pPr>
                <a:defRPr/>
              </a:pPr>
              <a:t>‹#›</a:t>
            </a:fld>
            <a:endParaRPr lang="en-US" dirty="0"/>
          </a:p>
        </p:txBody>
      </p:sp>
    </p:spTree>
    <p:extLst>
      <p:ext uri="{BB962C8B-B14F-4D97-AF65-F5344CB8AC3E}">
        <p14:creationId xmlns:p14="http://schemas.microsoft.com/office/powerpoint/2010/main" xmlns="" val="3195316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D1EB12-B680-421F-8C7D-D376236974A3}"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EBB774-DBCB-41A4-9ECB-A6FAF814B9EB}" type="slidenum">
              <a:rPr lang="en-US"/>
              <a:pPr>
                <a:defRPr/>
              </a:pPr>
              <a:t>‹#›</a:t>
            </a:fld>
            <a:endParaRPr lang="en-US" dirty="0"/>
          </a:p>
        </p:txBody>
      </p:sp>
    </p:spTree>
    <p:extLst>
      <p:ext uri="{BB962C8B-B14F-4D97-AF65-F5344CB8AC3E}">
        <p14:creationId xmlns:p14="http://schemas.microsoft.com/office/powerpoint/2010/main" xmlns="" val="1536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927CAD-CE65-47DF-A96A-1C0A6CCCB40B}"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182A4F-900D-4DE3-991E-FC42AA24F821}" type="slidenum">
              <a:rPr lang="en-US"/>
              <a:pPr>
                <a:defRPr/>
              </a:pPr>
              <a:t>‹#›</a:t>
            </a:fld>
            <a:endParaRPr lang="en-US" dirty="0"/>
          </a:p>
        </p:txBody>
      </p:sp>
    </p:spTree>
    <p:extLst>
      <p:ext uri="{BB962C8B-B14F-4D97-AF65-F5344CB8AC3E}">
        <p14:creationId xmlns:p14="http://schemas.microsoft.com/office/powerpoint/2010/main" xmlns="" val="1243217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4EE04E-BB76-487E-B8F7-D382081D8BF6}"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0C830-0B63-47FE-9EB0-F3E1CEFB13FE}" type="slidenum">
              <a:rPr lang="en-US"/>
              <a:pPr>
                <a:defRPr/>
              </a:pPr>
              <a:t>‹#›</a:t>
            </a:fld>
            <a:endParaRPr lang="en-US" dirty="0"/>
          </a:p>
        </p:txBody>
      </p:sp>
    </p:spTree>
    <p:extLst>
      <p:ext uri="{BB962C8B-B14F-4D97-AF65-F5344CB8AC3E}">
        <p14:creationId xmlns:p14="http://schemas.microsoft.com/office/powerpoint/2010/main" xmlns="" val="3450337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EE511C-BE01-4C28-906E-BE180A551A72}"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992E1F-7C60-4669-B11F-3BA5370574E0}" type="slidenum">
              <a:rPr lang="en-US"/>
              <a:pPr>
                <a:defRPr/>
              </a:pPr>
              <a:t>‹#›</a:t>
            </a:fld>
            <a:endParaRPr lang="en-US" dirty="0"/>
          </a:p>
        </p:txBody>
      </p:sp>
    </p:spTree>
    <p:extLst>
      <p:ext uri="{BB962C8B-B14F-4D97-AF65-F5344CB8AC3E}">
        <p14:creationId xmlns:p14="http://schemas.microsoft.com/office/powerpoint/2010/main" xmlns="" val="4259758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9" descr="redwall2word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redwall2.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15875"/>
            <a:ext cx="9144000" cy="707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16C7C898-849C-42C8-AAEE-615A167498AD}"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5BA8673-54ED-4F34-9955-1B799A20BB1C}" type="slidenum">
              <a:rPr lang="en-US"/>
              <a:pPr>
                <a:defRPr/>
              </a:pPr>
              <a:t>‹#›</a:t>
            </a:fld>
            <a:endParaRPr lang="en-US" dirty="0"/>
          </a:p>
        </p:txBody>
      </p:sp>
    </p:spTree>
    <p:extLst>
      <p:ext uri="{BB962C8B-B14F-4D97-AF65-F5344CB8AC3E}">
        <p14:creationId xmlns:p14="http://schemas.microsoft.com/office/powerpoint/2010/main" xmlns="" val="3824217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5B8A5-96DB-4D3F-AA9F-EBC533D699F4}"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EDC8AE-8FFD-4B05-9BEC-1C2837E57450}" type="slidenum">
              <a:rPr lang="en-US"/>
              <a:pPr>
                <a:defRPr/>
              </a:pPr>
              <a:t>‹#›</a:t>
            </a:fld>
            <a:endParaRPr lang="en-US" dirty="0"/>
          </a:p>
        </p:txBody>
      </p:sp>
    </p:spTree>
    <p:extLst>
      <p:ext uri="{BB962C8B-B14F-4D97-AF65-F5344CB8AC3E}">
        <p14:creationId xmlns:p14="http://schemas.microsoft.com/office/powerpoint/2010/main" xmlns="" val="269323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EE5BD8-D797-4403-B902-4502C49FCB18}"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A1882-B23C-4D08-BA99-BB9A5A3C48C5}" type="slidenum">
              <a:rPr lang="en-US"/>
              <a:pPr>
                <a:defRPr/>
              </a:pPr>
              <a:t>‹#›</a:t>
            </a:fld>
            <a:endParaRPr lang="en-US" dirty="0"/>
          </a:p>
        </p:txBody>
      </p:sp>
    </p:spTree>
    <p:extLst>
      <p:ext uri="{BB962C8B-B14F-4D97-AF65-F5344CB8AC3E}">
        <p14:creationId xmlns:p14="http://schemas.microsoft.com/office/powerpoint/2010/main" xmlns="" val="382709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1E32CF-B6C4-4C48-AC57-AFE7CF2748B3}"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F734B9-D17F-4B70-85DC-F4D8672E0263}" type="slidenum">
              <a:rPr lang="en-US"/>
              <a:pPr>
                <a:defRPr/>
              </a:pPr>
              <a:t>‹#›</a:t>
            </a:fld>
            <a:endParaRPr lang="en-US" dirty="0"/>
          </a:p>
        </p:txBody>
      </p:sp>
    </p:spTree>
    <p:extLst>
      <p:ext uri="{BB962C8B-B14F-4D97-AF65-F5344CB8AC3E}">
        <p14:creationId xmlns:p14="http://schemas.microsoft.com/office/powerpoint/2010/main" xmlns="" val="656864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334316-3CCE-4651-A7C0-6CAB1BC0361C}"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0BED45-0317-4CCB-BAF5-71C736413EE0}" type="slidenum">
              <a:rPr lang="en-US"/>
              <a:pPr>
                <a:defRPr/>
              </a:pPr>
              <a:t>‹#›</a:t>
            </a:fld>
            <a:endParaRPr lang="en-US" dirty="0"/>
          </a:p>
        </p:txBody>
      </p:sp>
    </p:spTree>
    <p:extLst>
      <p:ext uri="{BB962C8B-B14F-4D97-AF65-F5344CB8AC3E}">
        <p14:creationId xmlns:p14="http://schemas.microsoft.com/office/powerpoint/2010/main" xmlns="" val="2471295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F2B145-25D5-4C59-89DB-0C8E8D39ABCE}"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5B532B-D13D-40B1-BF40-A0777653B213}" type="slidenum">
              <a:rPr lang="en-US"/>
              <a:pPr>
                <a:defRPr/>
              </a:pPr>
              <a:t>‹#›</a:t>
            </a:fld>
            <a:endParaRPr lang="en-US" dirty="0"/>
          </a:p>
        </p:txBody>
      </p:sp>
    </p:spTree>
    <p:extLst>
      <p:ext uri="{BB962C8B-B14F-4D97-AF65-F5344CB8AC3E}">
        <p14:creationId xmlns:p14="http://schemas.microsoft.com/office/powerpoint/2010/main" xmlns="" val="129477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7AC246-7DF1-442F-90AA-31ECCD9732E4}"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6237A-F907-41E0-A515-5D1403E06B4D}" type="slidenum">
              <a:rPr lang="en-US"/>
              <a:pPr>
                <a:defRPr/>
              </a:pPr>
              <a:t>‹#›</a:t>
            </a:fld>
            <a:endParaRPr lang="en-US" dirty="0"/>
          </a:p>
        </p:txBody>
      </p:sp>
    </p:spTree>
    <p:extLst>
      <p:ext uri="{BB962C8B-B14F-4D97-AF65-F5344CB8AC3E}">
        <p14:creationId xmlns:p14="http://schemas.microsoft.com/office/powerpoint/2010/main" xmlns="" val="2825689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0FA540-61A4-4B64-825F-3ADD26075D96}"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2BBD29-30D3-46B9-811D-CBE5314D85DC}" type="slidenum">
              <a:rPr lang="en-US"/>
              <a:pPr>
                <a:defRPr/>
              </a:pPr>
              <a:t>‹#›</a:t>
            </a:fld>
            <a:endParaRPr lang="en-US" dirty="0"/>
          </a:p>
        </p:txBody>
      </p:sp>
    </p:spTree>
    <p:extLst>
      <p:ext uri="{BB962C8B-B14F-4D97-AF65-F5344CB8AC3E}">
        <p14:creationId xmlns:p14="http://schemas.microsoft.com/office/powerpoint/2010/main" xmlns="" val="3960685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45422E-8F93-4EFF-AD71-DA915A8D21C8}"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12599A-45A1-40E8-A1F7-2F8FC8E814DA}" type="slidenum">
              <a:rPr lang="en-US"/>
              <a:pPr>
                <a:defRPr/>
              </a:pPr>
              <a:t>‹#›</a:t>
            </a:fld>
            <a:endParaRPr lang="en-US" dirty="0"/>
          </a:p>
        </p:txBody>
      </p:sp>
    </p:spTree>
    <p:extLst>
      <p:ext uri="{BB962C8B-B14F-4D97-AF65-F5344CB8AC3E}">
        <p14:creationId xmlns:p14="http://schemas.microsoft.com/office/powerpoint/2010/main" xmlns="" val="1265699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DDCD13-692B-42BB-85D7-47EC173BB52E}"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EC3A87-FDA5-40F6-868D-6BF0FCD35D86}" type="slidenum">
              <a:rPr lang="en-US"/>
              <a:pPr>
                <a:defRPr/>
              </a:pPr>
              <a:t>‹#›</a:t>
            </a:fld>
            <a:endParaRPr lang="en-US" dirty="0"/>
          </a:p>
        </p:txBody>
      </p:sp>
    </p:spTree>
    <p:extLst>
      <p:ext uri="{BB962C8B-B14F-4D97-AF65-F5344CB8AC3E}">
        <p14:creationId xmlns:p14="http://schemas.microsoft.com/office/powerpoint/2010/main" xmlns="" val="3478370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F1AEF6-4740-4D5D-8925-A41FDD24901C}"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C7D423-E77F-455D-AF36-1F4467E153FA}" type="slidenum">
              <a:rPr lang="en-US"/>
              <a:pPr>
                <a:defRPr/>
              </a:pPr>
              <a:t>‹#›</a:t>
            </a:fld>
            <a:endParaRPr lang="en-US" dirty="0"/>
          </a:p>
        </p:txBody>
      </p:sp>
    </p:spTree>
    <p:extLst>
      <p:ext uri="{BB962C8B-B14F-4D97-AF65-F5344CB8AC3E}">
        <p14:creationId xmlns:p14="http://schemas.microsoft.com/office/powerpoint/2010/main" xmlns="" val="1400205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5E266-ACD4-481A-AD54-04E3485E6CBD}"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CE9422-B222-4B00-8A48-E18C773EDE97}" type="slidenum">
              <a:rPr lang="en-US"/>
              <a:pPr>
                <a:defRPr/>
              </a:pPr>
              <a:t>‹#›</a:t>
            </a:fld>
            <a:endParaRPr lang="en-US" dirty="0"/>
          </a:p>
        </p:txBody>
      </p:sp>
    </p:spTree>
    <p:extLst>
      <p:ext uri="{BB962C8B-B14F-4D97-AF65-F5344CB8AC3E}">
        <p14:creationId xmlns:p14="http://schemas.microsoft.com/office/powerpoint/2010/main" xmlns="" val="916228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F7B669-7F0D-489B-AFE7-6B59E7059518}"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A78C42-6A4A-49B2-B49E-8AFC115D073C}" type="slidenum">
              <a:rPr lang="en-US"/>
              <a:pPr>
                <a:defRPr/>
              </a:pPr>
              <a:t>‹#›</a:t>
            </a:fld>
            <a:endParaRPr lang="en-US" dirty="0"/>
          </a:p>
        </p:txBody>
      </p:sp>
    </p:spTree>
    <p:extLst>
      <p:ext uri="{BB962C8B-B14F-4D97-AF65-F5344CB8AC3E}">
        <p14:creationId xmlns:p14="http://schemas.microsoft.com/office/powerpoint/2010/main" xmlns="" val="2945224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greenwall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greenwall.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76200"/>
            <a:ext cx="9144000" cy="716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BB978494-7A92-4C59-8A07-9FC58EE1B968}"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BB16C232-9A89-424B-90B2-11AE0C74992D}" type="slidenum">
              <a:rPr lang="en-US"/>
              <a:pPr>
                <a:defRPr/>
              </a:pPr>
              <a:t>‹#›</a:t>
            </a:fld>
            <a:endParaRPr lang="en-US" dirty="0"/>
          </a:p>
        </p:txBody>
      </p:sp>
    </p:spTree>
    <p:extLst>
      <p:ext uri="{BB962C8B-B14F-4D97-AF65-F5344CB8AC3E}">
        <p14:creationId xmlns:p14="http://schemas.microsoft.com/office/powerpoint/2010/main" xmlns="" val="4076451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914C52-1A05-4507-A07E-4772D5D3239B}"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48DCD-E676-4A92-A602-3DAEB86FB76E}" type="slidenum">
              <a:rPr lang="en-US"/>
              <a:pPr>
                <a:defRPr/>
              </a:pPr>
              <a:t>‹#›</a:t>
            </a:fld>
            <a:endParaRPr lang="en-US" dirty="0"/>
          </a:p>
        </p:txBody>
      </p:sp>
    </p:spTree>
    <p:extLst>
      <p:ext uri="{BB962C8B-B14F-4D97-AF65-F5344CB8AC3E}">
        <p14:creationId xmlns:p14="http://schemas.microsoft.com/office/powerpoint/2010/main" xmlns="" val="401901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F4CA22-200E-4A33-9C60-6BE03F21E740}"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E66A74-D9EE-4B59-8172-F087D3554641}" type="slidenum">
              <a:rPr lang="en-US"/>
              <a:pPr>
                <a:defRPr/>
              </a:pPr>
              <a:t>‹#›</a:t>
            </a:fld>
            <a:endParaRPr lang="en-US" dirty="0"/>
          </a:p>
        </p:txBody>
      </p:sp>
    </p:spTree>
    <p:extLst>
      <p:ext uri="{BB962C8B-B14F-4D97-AF65-F5344CB8AC3E}">
        <p14:creationId xmlns:p14="http://schemas.microsoft.com/office/powerpoint/2010/main" xmlns="" val="2799771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F65531-DF5E-4F46-96F2-3AB582E45079}"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F563D3-7FDB-4AF5-81CA-8891A1C99D9F}" type="slidenum">
              <a:rPr lang="en-US"/>
              <a:pPr>
                <a:defRPr/>
              </a:pPr>
              <a:t>‹#›</a:t>
            </a:fld>
            <a:endParaRPr lang="en-US" dirty="0"/>
          </a:p>
        </p:txBody>
      </p:sp>
    </p:spTree>
    <p:extLst>
      <p:ext uri="{BB962C8B-B14F-4D97-AF65-F5344CB8AC3E}">
        <p14:creationId xmlns:p14="http://schemas.microsoft.com/office/powerpoint/2010/main" xmlns="" val="48510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580C01-7AFA-4A47-A214-97DCD6D46193}"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7DFE94-B1B6-4CE9-907D-3F505C06C338}" type="slidenum">
              <a:rPr lang="en-US"/>
              <a:pPr>
                <a:defRPr/>
              </a:pPr>
              <a:t>‹#›</a:t>
            </a:fld>
            <a:endParaRPr lang="en-US" dirty="0"/>
          </a:p>
        </p:txBody>
      </p:sp>
    </p:spTree>
    <p:extLst>
      <p:ext uri="{BB962C8B-B14F-4D97-AF65-F5344CB8AC3E}">
        <p14:creationId xmlns:p14="http://schemas.microsoft.com/office/powerpoint/2010/main" xmlns="" val="401598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AD98BF-B9DC-4A6B-B396-75C101459805}"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33820F-C6B7-4BD8-BE2C-E3091F3C58D5}" type="slidenum">
              <a:rPr lang="en-US"/>
              <a:pPr>
                <a:defRPr/>
              </a:pPr>
              <a:t>‹#›</a:t>
            </a:fld>
            <a:endParaRPr lang="en-US" dirty="0"/>
          </a:p>
        </p:txBody>
      </p:sp>
    </p:spTree>
    <p:extLst>
      <p:ext uri="{BB962C8B-B14F-4D97-AF65-F5344CB8AC3E}">
        <p14:creationId xmlns:p14="http://schemas.microsoft.com/office/powerpoint/2010/main" xmlns="" val="3071503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9E13BB-1E24-420E-A751-FC66EC0C74A1}"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429F66-6969-4F51-9838-89DF5A822239}" type="slidenum">
              <a:rPr lang="en-US"/>
              <a:pPr>
                <a:defRPr/>
              </a:pPr>
              <a:t>‹#›</a:t>
            </a:fld>
            <a:endParaRPr lang="en-US" dirty="0"/>
          </a:p>
        </p:txBody>
      </p:sp>
    </p:spTree>
    <p:extLst>
      <p:ext uri="{BB962C8B-B14F-4D97-AF65-F5344CB8AC3E}">
        <p14:creationId xmlns:p14="http://schemas.microsoft.com/office/powerpoint/2010/main" xmlns="" val="2563871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7CCA7C-D032-4311-856A-B48B2CA85F06}"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45572A-C37E-41AF-9AE6-4D6580BFF4F1}" type="slidenum">
              <a:rPr lang="en-US"/>
              <a:pPr>
                <a:defRPr/>
              </a:pPr>
              <a:t>‹#›</a:t>
            </a:fld>
            <a:endParaRPr lang="en-US" dirty="0"/>
          </a:p>
        </p:txBody>
      </p:sp>
    </p:spTree>
    <p:extLst>
      <p:ext uri="{BB962C8B-B14F-4D97-AF65-F5344CB8AC3E}">
        <p14:creationId xmlns:p14="http://schemas.microsoft.com/office/powerpoint/2010/main" xmlns="" val="3084425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23E8E1-F9CB-4C7B-B2A9-6CBB729E29F1}"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9D5C0-9A57-4712-AF82-22D44FB1FEEC}" type="slidenum">
              <a:rPr lang="en-US"/>
              <a:pPr>
                <a:defRPr/>
              </a:pPr>
              <a:t>‹#›</a:t>
            </a:fld>
            <a:endParaRPr lang="en-US" dirty="0"/>
          </a:p>
        </p:txBody>
      </p:sp>
    </p:spTree>
    <p:extLst>
      <p:ext uri="{BB962C8B-B14F-4D97-AF65-F5344CB8AC3E}">
        <p14:creationId xmlns:p14="http://schemas.microsoft.com/office/powerpoint/2010/main" xmlns="" val="14364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2C4BCD-79B7-4993-8566-DC92E2D48F75}"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76D3D-3FE5-4527-B7CB-81BBDF8343EA}" type="slidenum">
              <a:rPr lang="en-US"/>
              <a:pPr>
                <a:defRPr/>
              </a:pPr>
              <a:t>‹#›</a:t>
            </a:fld>
            <a:endParaRPr lang="en-US" dirty="0"/>
          </a:p>
        </p:txBody>
      </p:sp>
    </p:spTree>
    <p:extLst>
      <p:ext uri="{BB962C8B-B14F-4D97-AF65-F5344CB8AC3E}">
        <p14:creationId xmlns:p14="http://schemas.microsoft.com/office/powerpoint/2010/main" xmlns="" val="3829580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7C94E2-0673-4654-A383-A8977CB0B34E}"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6C73C-6ED3-4D97-9EF0-A018284AE0C6}" type="slidenum">
              <a:rPr lang="en-US"/>
              <a:pPr>
                <a:defRPr/>
              </a:pPr>
              <a:t>‹#›</a:t>
            </a:fld>
            <a:endParaRPr lang="en-US" dirty="0"/>
          </a:p>
        </p:txBody>
      </p:sp>
    </p:spTree>
    <p:extLst>
      <p:ext uri="{BB962C8B-B14F-4D97-AF65-F5344CB8AC3E}">
        <p14:creationId xmlns:p14="http://schemas.microsoft.com/office/powerpoint/2010/main" xmlns="" val="3957358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EAE85A-4E74-4038-8D25-B6F0ED78CE0A}"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3B246-A563-4352-B3EA-C186FD0115DB}" type="slidenum">
              <a:rPr lang="en-US"/>
              <a:pPr>
                <a:defRPr/>
              </a:pPr>
              <a:t>‹#›</a:t>
            </a:fld>
            <a:endParaRPr lang="en-US" dirty="0"/>
          </a:p>
        </p:txBody>
      </p:sp>
    </p:spTree>
    <p:extLst>
      <p:ext uri="{BB962C8B-B14F-4D97-AF65-F5344CB8AC3E}">
        <p14:creationId xmlns:p14="http://schemas.microsoft.com/office/powerpoint/2010/main" xmlns="" val="195672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571A59-8B91-4254-95A3-AC09425B40C0}"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B3D27F-A92F-4664-A4BC-39D90EF68ADB}" type="slidenum">
              <a:rPr lang="en-US"/>
              <a:pPr>
                <a:defRPr/>
              </a:pPr>
              <a:t>‹#›</a:t>
            </a:fld>
            <a:endParaRPr lang="en-US" dirty="0"/>
          </a:p>
        </p:txBody>
      </p:sp>
    </p:spTree>
    <p:extLst>
      <p:ext uri="{BB962C8B-B14F-4D97-AF65-F5344CB8AC3E}">
        <p14:creationId xmlns:p14="http://schemas.microsoft.com/office/powerpoint/2010/main" xmlns="" val="2348376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yellowwall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yellowwall.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9EDFF3AD-C0B4-4122-B779-9BDD25AADDF3}"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29C0EC4-3E35-41FC-AB9F-A32122A8312B}" type="slidenum">
              <a:rPr lang="en-US"/>
              <a:pPr>
                <a:defRPr/>
              </a:pPr>
              <a:t>‹#›</a:t>
            </a:fld>
            <a:endParaRPr lang="en-US" dirty="0"/>
          </a:p>
        </p:txBody>
      </p:sp>
    </p:spTree>
    <p:extLst>
      <p:ext uri="{BB962C8B-B14F-4D97-AF65-F5344CB8AC3E}">
        <p14:creationId xmlns:p14="http://schemas.microsoft.com/office/powerpoint/2010/main" xmlns="" val="3186851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04BD19-07E5-4406-827D-C8BD046F350F}"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90E75-B6DB-47B0-866D-DEFC65077186}" type="slidenum">
              <a:rPr lang="en-US"/>
              <a:pPr>
                <a:defRPr/>
              </a:pPr>
              <a:t>‹#›</a:t>
            </a:fld>
            <a:endParaRPr lang="en-US" dirty="0"/>
          </a:p>
        </p:txBody>
      </p:sp>
    </p:spTree>
    <p:extLst>
      <p:ext uri="{BB962C8B-B14F-4D97-AF65-F5344CB8AC3E}">
        <p14:creationId xmlns:p14="http://schemas.microsoft.com/office/powerpoint/2010/main" xmlns="" val="236973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805AF6-5751-4672-9759-18364FA47079}"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81C1F-5FE9-4F94-8489-E65057746998}" type="slidenum">
              <a:rPr lang="en-US"/>
              <a:pPr>
                <a:defRPr/>
              </a:pPr>
              <a:t>‹#›</a:t>
            </a:fld>
            <a:endParaRPr lang="en-US" dirty="0"/>
          </a:p>
        </p:txBody>
      </p:sp>
    </p:spTree>
    <p:extLst>
      <p:ext uri="{BB962C8B-B14F-4D97-AF65-F5344CB8AC3E}">
        <p14:creationId xmlns:p14="http://schemas.microsoft.com/office/powerpoint/2010/main" xmlns="" val="473137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1921F7-A3A7-4657-B87B-56DDA9525E4B}"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42F5C-AEBC-457B-9DE1-67C9318ACB80}" type="slidenum">
              <a:rPr lang="en-US"/>
              <a:pPr>
                <a:defRPr/>
              </a:pPr>
              <a:t>‹#›</a:t>
            </a:fld>
            <a:endParaRPr lang="en-US" dirty="0"/>
          </a:p>
        </p:txBody>
      </p:sp>
    </p:spTree>
    <p:extLst>
      <p:ext uri="{BB962C8B-B14F-4D97-AF65-F5344CB8AC3E}">
        <p14:creationId xmlns:p14="http://schemas.microsoft.com/office/powerpoint/2010/main" xmlns="" val="163517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0A6C50-8D32-4CF0-9FCD-65909E1D4756}"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E15BD-56D8-4239-BF81-C6A3456D9EEF}" type="slidenum">
              <a:rPr lang="en-US"/>
              <a:pPr>
                <a:defRPr/>
              </a:pPr>
              <a:t>‹#›</a:t>
            </a:fld>
            <a:endParaRPr lang="en-US" dirty="0"/>
          </a:p>
        </p:txBody>
      </p:sp>
    </p:spTree>
    <p:extLst>
      <p:ext uri="{BB962C8B-B14F-4D97-AF65-F5344CB8AC3E}">
        <p14:creationId xmlns:p14="http://schemas.microsoft.com/office/powerpoint/2010/main" xmlns="" val="47314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0340CB-EDEF-4228-8208-5D7B2A23F8F6}"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BBA237-F618-4ECB-B0FD-6815DF88EBEE}" type="slidenum">
              <a:rPr lang="en-US"/>
              <a:pPr>
                <a:defRPr/>
              </a:pPr>
              <a:t>‹#›</a:t>
            </a:fld>
            <a:endParaRPr lang="en-US" dirty="0"/>
          </a:p>
        </p:txBody>
      </p:sp>
    </p:spTree>
    <p:extLst>
      <p:ext uri="{BB962C8B-B14F-4D97-AF65-F5344CB8AC3E}">
        <p14:creationId xmlns:p14="http://schemas.microsoft.com/office/powerpoint/2010/main" xmlns="" val="2450520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8415C8-7F62-4F83-B2C7-EEAC50EC1A3A}"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A22659-6F85-497B-8AD4-FABF8D23E100}" type="slidenum">
              <a:rPr lang="en-US"/>
              <a:pPr>
                <a:defRPr/>
              </a:pPr>
              <a:t>‹#›</a:t>
            </a:fld>
            <a:endParaRPr lang="en-US" dirty="0"/>
          </a:p>
        </p:txBody>
      </p:sp>
    </p:spTree>
    <p:extLst>
      <p:ext uri="{BB962C8B-B14F-4D97-AF65-F5344CB8AC3E}">
        <p14:creationId xmlns:p14="http://schemas.microsoft.com/office/powerpoint/2010/main" xmlns="" val="2692260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66A078-6492-4DE4-A194-35AFCE6660BF}"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54F3E2A-8B0A-4DA1-986E-7DF9D8DA8098}" type="slidenum">
              <a:rPr lang="en-US"/>
              <a:pPr>
                <a:defRPr/>
              </a:pPr>
              <a:t>‹#›</a:t>
            </a:fld>
            <a:endParaRPr lang="en-US" dirty="0"/>
          </a:p>
        </p:txBody>
      </p:sp>
    </p:spTree>
    <p:extLst>
      <p:ext uri="{BB962C8B-B14F-4D97-AF65-F5344CB8AC3E}">
        <p14:creationId xmlns:p14="http://schemas.microsoft.com/office/powerpoint/2010/main" xmlns="" val="16788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552B1-B25A-447F-B19F-56B41FBAA760}"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B135F7-35FF-4BC0-A450-568E64417823}" type="slidenum">
              <a:rPr lang="en-US"/>
              <a:pPr>
                <a:defRPr/>
              </a:pPr>
              <a:t>‹#›</a:t>
            </a:fld>
            <a:endParaRPr lang="en-US" dirty="0"/>
          </a:p>
        </p:txBody>
      </p:sp>
    </p:spTree>
    <p:extLst>
      <p:ext uri="{BB962C8B-B14F-4D97-AF65-F5344CB8AC3E}">
        <p14:creationId xmlns:p14="http://schemas.microsoft.com/office/powerpoint/2010/main" xmlns="" val="41248025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97F32F-3E68-4A1C-802F-F42938A274B8}"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5C9303-452B-49C9-BB17-D3A8C292C07F}" type="slidenum">
              <a:rPr lang="en-US"/>
              <a:pPr>
                <a:defRPr/>
              </a:pPr>
              <a:t>‹#›</a:t>
            </a:fld>
            <a:endParaRPr lang="en-US" dirty="0"/>
          </a:p>
        </p:txBody>
      </p:sp>
    </p:spTree>
    <p:extLst>
      <p:ext uri="{BB962C8B-B14F-4D97-AF65-F5344CB8AC3E}">
        <p14:creationId xmlns:p14="http://schemas.microsoft.com/office/powerpoint/2010/main" xmlns="" val="3566103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C616FE-E85D-481D-8604-85B1AB547727}"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D55D5-A670-4023-9A6E-94163C5628EC}" type="slidenum">
              <a:rPr lang="en-US"/>
              <a:pPr>
                <a:defRPr/>
              </a:pPr>
              <a:t>‹#›</a:t>
            </a:fld>
            <a:endParaRPr lang="en-US" dirty="0"/>
          </a:p>
        </p:txBody>
      </p:sp>
    </p:spTree>
    <p:extLst>
      <p:ext uri="{BB962C8B-B14F-4D97-AF65-F5344CB8AC3E}">
        <p14:creationId xmlns:p14="http://schemas.microsoft.com/office/powerpoint/2010/main" xmlns="" val="266999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5D2CE4-F0B6-4EFE-8ACF-878C8BE9F02A}"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8EC6C-6380-44A8-B2CE-9DCF9D5CA040}" type="slidenum">
              <a:rPr lang="en-US"/>
              <a:pPr>
                <a:defRPr/>
              </a:pPr>
              <a:t>‹#›</a:t>
            </a:fld>
            <a:endParaRPr lang="en-US" dirty="0"/>
          </a:p>
        </p:txBody>
      </p:sp>
    </p:spTree>
    <p:extLst>
      <p:ext uri="{BB962C8B-B14F-4D97-AF65-F5344CB8AC3E}">
        <p14:creationId xmlns:p14="http://schemas.microsoft.com/office/powerpoint/2010/main" xmlns="" val="1024661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34B328-845D-416F-8937-2E857685FD7B}"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408046-C1FA-4352-9F01-AE2D9A469CE3}" type="slidenum">
              <a:rPr lang="en-US"/>
              <a:pPr>
                <a:defRPr/>
              </a:pPr>
              <a:t>‹#›</a:t>
            </a:fld>
            <a:endParaRPr lang="en-US" dirty="0"/>
          </a:p>
        </p:txBody>
      </p:sp>
    </p:spTree>
    <p:extLst>
      <p:ext uri="{BB962C8B-B14F-4D97-AF65-F5344CB8AC3E}">
        <p14:creationId xmlns:p14="http://schemas.microsoft.com/office/powerpoint/2010/main" xmlns="" val="359383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14BC84-6648-4F8D-814D-53904B1B697A}"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37C876-EEB2-4992-9E3D-C7D5C05450EF}" type="slidenum">
              <a:rPr lang="en-US"/>
              <a:pPr>
                <a:defRPr/>
              </a:pPr>
              <a:t>‹#›</a:t>
            </a:fld>
            <a:endParaRPr lang="en-US" dirty="0"/>
          </a:p>
        </p:txBody>
      </p:sp>
    </p:spTree>
    <p:extLst>
      <p:ext uri="{BB962C8B-B14F-4D97-AF65-F5344CB8AC3E}">
        <p14:creationId xmlns:p14="http://schemas.microsoft.com/office/powerpoint/2010/main" xmlns="" val="923060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purplewall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purplewall.jp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CEV Logo.pn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B817FA60-4D42-4F40-AA81-33D03EB165CE}" type="datetime1">
              <a:rPr lang="en-US"/>
              <a:pPr>
                <a:defRPr/>
              </a:pPr>
              <a:t>7/10/2014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79FBB4F-15EA-48DE-94C4-8624413040A0}" type="slidenum">
              <a:rPr lang="en-US"/>
              <a:pPr>
                <a:defRPr/>
              </a:pPr>
              <a:t>‹#›</a:t>
            </a:fld>
            <a:endParaRPr lang="en-US" dirty="0"/>
          </a:p>
        </p:txBody>
      </p:sp>
    </p:spTree>
    <p:extLst>
      <p:ext uri="{BB962C8B-B14F-4D97-AF65-F5344CB8AC3E}">
        <p14:creationId xmlns:p14="http://schemas.microsoft.com/office/powerpoint/2010/main" xmlns="" val="2431001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1A7CF-8690-454D-B31F-B5354A95BFC9}"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1774B4-CB59-4BD6-866D-10CCB41FE4D6}" type="slidenum">
              <a:rPr lang="en-US"/>
              <a:pPr>
                <a:defRPr/>
              </a:pPr>
              <a:t>‹#›</a:t>
            </a:fld>
            <a:endParaRPr lang="en-US" dirty="0"/>
          </a:p>
        </p:txBody>
      </p:sp>
    </p:spTree>
    <p:extLst>
      <p:ext uri="{BB962C8B-B14F-4D97-AF65-F5344CB8AC3E}">
        <p14:creationId xmlns:p14="http://schemas.microsoft.com/office/powerpoint/2010/main" xmlns="" val="3900320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AA26FB-58BA-457C-BB5B-E0137B789BEA}"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0751C-4439-4BBB-90A5-11A1468C4E9D}" type="slidenum">
              <a:rPr lang="en-US"/>
              <a:pPr>
                <a:defRPr/>
              </a:pPr>
              <a:t>‹#›</a:t>
            </a:fld>
            <a:endParaRPr lang="en-US" dirty="0"/>
          </a:p>
        </p:txBody>
      </p:sp>
    </p:spTree>
    <p:extLst>
      <p:ext uri="{BB962C8B-B14F-4D97-AF65-F5344CB8AC3E}">
        <p14:creationId xmlns:p14="http://schemas.microsoft.com/office/powerpoint/2010/main" xmlns="" val="3762679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AC0551-4769-451D-9BA4-3E8EBD7C2BBB}"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DE55ED-7DE0-40C2-8ECC-34BCDC614B11}" type="slidenum">
              <a:rPr lang="en-US"/>
              <a:pPr>
                <a:defRPr/>
              </a:pPr>
              <a:t>‹#›</a:t>
            </a:fld>
            <a:endParaRPr lang="en-US" dirty="0"/>
          </a:p>
        </p:txBody>
      </p:sp>
    </p:spTree>
    <p:extLst>
      <p:ext uri="{BB962C8B-B14F-4D97-AF65-F5344CB8AC3E}">
        <p14:creationId xmlns:p14="http://schemas.microsoft.com/office/powerpoint/2010/main" xmlns="" val="3949371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1AC0CD-4B16-47E7-B783-D301FBFD86BB}"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DE33F2-11D8-4C18-A80B-75C05092F4CC}" type="slidenum">
              <a:rPr lang="en-US"/>
              <a:pPr>
                <a:defRPr/>
              </a:pPr>
              <a:t>‹#›</a:t>
            </a:fld>
            <a:endParaRPr lang="en-US" dirty="0"/>
          </a:p>
        </p:txBody>
      </p:sp>
    </p:spTree>
    <p:extLst>
      <p:ext uri="{BB962C8B-B14F-4D97-AF65-F5344CB8AC3E}">
        <p14:creationId xmlns:p14="http://schemas.microsoft.com/office/powerpoint/2010/main" xmlns="" val="3051418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3EA2C7-B9B5-415B-BE43-86CC20A712BC}"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2A3D39-6DBF-460F-8EBF-CA7238A090A5}" type="slidenum">
              <a:rPr lang="en-US"/>
              <a:pPr>
                <a:defRPr/>
              </a:pPr>
              <a:t>‹#›</a:t>
            </a:fld>
            <a:endParaRPr lang="en-US" dirty="0"/>
          </a:p>
        </p:txBody>
      </p:sp>
    </p:spTree>
    <p:extLst>
      <p:ext uri="{BB962C8B-B14F-4D97-AF65-F5344CB8AC3E}">
        <p14:creationId xmlns:p14="http://schemas.microsoft.com/office/powerpoint/2010/main" xmlns="" val="2700475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9CEA16-0EFB-4371-B51A-4773C147F273}"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A23237-2742-4942-9FE0-30C10627B7C5}" type="slidenum">
              <a:rPr lang="en-US"/>
              <a:pPr>
                <a:defRPr/>
              </a:pPr>
              <a:t>‹#›</a:t>
            </a:fld>
            <a:endParaRPr lang="en-US" dirty="0"/>
          </a:p>
        </p:txBody>
      </p:sp>
    </p:spTree>
    <p:extLst>
      <p:ext uri="{BB962C8B-B14F-4D97-AF65-F5344CB8AC3E}">
        <p14:creationId xmlns:p14="http://schemas.microsoft.com/office/powerpoint/2010/main" xmlns="" val="2871378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21A299-3742-4AA5-8E68-95933576749C}"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FF1CD2-718B-4B3D-92E1-BE4180D507F6}" type="slidenum">
              <a:rPr lang="en-US"/>
              <a:pPr>
                <a:defRPr/>
              </a:pPr>
              <a:t>‹#›</a:t>
            </a:fld>
            <a:endParaRPr lang="en-US" dirty="0"/>
          </a:p>
        </p:txBody>
      </p:sp>
    </p:spTree>
    <p:extLst>
      <p:ext uri="{BB962C8B-B14F-4D97-AF65-F5344CB8AC3E}">
        <p14:creationId xmlns:p14="http://schemas.microsoft.com/office/powerpoint/2010/main" xmlns="" val="871219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504441-26E4-4281-864D-A49FBB6A8EF5}"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7A0E8E-784D-4853-8E0A-0A28916D9580}" type="slidenum">
              <a:rPr lang="en-US"/>
              <a:pPr>
                <a:defRPr/>
              </a:pPr>
              <a:t>‹#›</a:t>
            </a:fld>
            <a:endParaRPr lang="en-US" dirty="0"/>
          </a:p>
        </p:txBody>
      </p:sp>
    </p:spTree>
    <p:extLst>
      <p:ext uri="{BB962C8B-B14F-4D97-AF65-F5344CB8AC3E}">
        <p14:creationId xmlns:p14="http://schemas.microsoft.com/office/powerpoint/2010/main" xmlns="" val="28666884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BD1F35-D5CE-4305-B6AB-919D5D07181A}"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CABB3B-9764-4DF4-BFBA-1A39EA73616A}" type="slidenum">
              <a:rPr lang="en-US"/>
              <a:pPr>
                <a:defRPr/>
              </a:pPr>
              <a:t>‹#›</a:t>
            </a:fld>
            <a:endParaRPr lang="en-US" dirty="0"/>
          </a:p>
        </p:txBody>
      </p:sp>
    </p:spTree>
    <p:extLst>
      <p:ext uri="{BB962C8B-B14F-4D97-AF65-F5344CB8AC3E}">
        <p14:creationId xmlns:p14="http://schemas.microsoft.com/office/powerpoint/2010/main" xmlns="" val="223957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5D4BC6-7C98-4755-AD3B-0B426957988E}"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91DD0-6AFD-41A7-9F8A-1F1A25CD1CAA}" type="slidenum">
              <a:rPr lang="en-US"/>
              <a:pPr>
                <a:defRPr/>
              </a:pPr>
              <a:t>‹#›</a:t>
            </a:fld>
            <a:endParaRPr lang="en-US" dirty="0"/>
          </a:p>
        </p:txBody>
      </p:sp>
    </p:spTree>
    <p:extLst>
      <p:ext uri="{BB962C8B-B14F-4D97-AF65-F5344CB8AC3E}">
        <p14:creationId xmlns:p14="http://schemas.microsoft.com/office/powerpoint/2010/main" xmlns="" val="16170810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0129D4-E159-4CF1-982E-52687C190CE0}"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431AC8-4D0B-4E88-809D-D24E9BE759A4}" type="slidenum">
              <a:rPr lang="en-US"/>
              <a:pPr>
                <a:defRPr/>
              </a:pPr>
              <a:t>‹#›</a:t>
            </a:fld>
            <a:endParaRPr lang="en-US" dirty="0"/>
          </a:p>
        </p:txBody>
      </p:sp>
    </p:spTree>
    <p:extLst>
      <p:ext uri="{BB962C8B-B14F-4D97-AF65-F5344CB8AC3E}">
        <p14:creationId xmlns:p14="http://schemas.microsoft.com/office/powerpoint/2010/main" xmlns="" val="3996963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5B6E8F-6890-4324-AAED-5932AF50A8D9}"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B8D322-B8F1-4FE1-8B12-9712C43D41CB}" type="slidenum">
              <a:rPr lang="en-US"/>
              <a:pPr>
                <a:defRPr/>
              </a:pPr>
              <a:t>‹#›</a:t>
            </a:fld>
            <a:endParaRPr lang="en-US" dirty="0"/>
          </a:p>
        </p:txBody>
      </p:sp>
    </p:spTree>
    <p:extLst>
      <p:ext uri="{BB962C8B-B14F-4D97-AF65-F5344CB8AC3E}">
        <p14:creationId xmlns:p14="http://schemas.microsoft.com/office/powerpoint/2010/main" xmlns="" val="2828520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8" descr="lightblue copy.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lightblue.jp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1455738" y="0"/>
            <a:ext cx="768826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CEV Logo.png"/>
          <p:cNvPicPr>
            <a:picLocks noChangeAspect="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8153400" y="0"/>
            <a:ext cx="9906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lightblue.jpg"/>
          <p:cNvPicPr>
            <a:picLocks noChangeAspect="1"/>
          </p:cNvPicPr>
          <p:nvPr userDrawn="1"/>
        </p:nvPicPr>
        <p:blipFill>
          <a:blip r:embed="rId5" cstate="email">
            <a:extLst>
              <a:ext uri="{28A0092B-C50C-407E-A947-70E740481C1C}">
                <a14:useLocalDpi xmlns:a14="http://schemas.microsoft.com/office/drawing/2010/main" xmlns=""/>
              </a:ext>
            </a:extLst>
          </a:blip>
          <a:srcRect/>
          <a:stretch>
            <a:fillRect/>
          </a:stretch>
        </p:blipFill>
        <p:spPr bwMode="auto">
          <a:xfrm>
            <a:off x="0" y="0"/>
            <a:ext cx="91440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EV Logo.png"/>
          <p:cNvPicPr>
            <a:picLocks noChangeAspect="1"/>
          </p:cNvPicPr>
          <p:nvPr userDrawn="1"/>
        </p:nvPicPr>
        <p:blipFill>
          <a:blip r:embed="rId6"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15272CD2-A7FD-4076-8FAA-2960092AAE5E}" type="datetime1">
              <a:rPr lang="en-US"/>
              <a:pPr>
                <a:defRPr/>
              </a:pPr>
              <a:t>7/10/2014</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448D616-746C-4393-91FE-9821C11D7928}" type="slidenum">
              <a:rPr lang="en-US"/>
              <a:pPr>
                <a:defRPr/>
              </a:pPr>
              <a:t>‹#›</a:t>
            </a:fld>
            <a:endParaRPr lang="en-US" dirty="0"/>
          </a:p>
        </p:txBody>
      </p:sp>
    </p:spTree>
    <p:extLst>
      <p:ext uri="{BB962C8B-B14F-4D97-AF65-F5344CB8AC3E}">
        <p14:creationId xmlns:p14="http://schemas.microsoft.com/office/powerpoint/2010/main" xmlns="" val="6837826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71E95A-2ECD-4282-8DA2-8BE77853249E}"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4ADDA-9F02-412E-BF47-3BAE1646D0A1}" type="slidenum">
              <a:rPr lang="en-US"/>
              <a:pPr>
                <a:defRPr/>
              </a:pPr>
              <a:t>‹#›</a:t>
            </a:fld>
            <a:endParaRPr lang="en-US" dirty="0"/>
          </a:p>
        </p:txBody>
      </p:sp>
    </p:spTree>
    <p:extLst>
      <p:ext uri="{BB962C8B-B14F-4D97-AF65-F5344CB8AC3E}">
        <p14:creationId xmlns:p14="http://schemas.microsoft.com/office/powerpoint/2010/main" xmlns="" val="41161392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F2C48C-5316-49E0-88F3-36AADD48E795}"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7D26E-2013-4405-8D4A-AF045E97684A}" type="slidenum">
              <a:rPr lang="en-US"/>
              <a:pPr>
                <a:defRPr/>
              </a:pPr>
              <a:t>‹#›</a:t>
            </a:fld>
            <a:endParaRPr lang="en-US" dirty="0"/>
          </a:p>
        </p:txBody>
      </p:sp>
    </p:spTree>
    <p:extLst>
      <p:ext uri="{BB962C8B-B14F-4D97-AF65-F5344CB8AC3E}">
        <p14:creationId xmlns:p14="http://schemas.microsoft.com/office/powerpoint/2010/main" xmlns="" val="34734680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E3414C-4CFF-44CF-9C28-6E7CB44DFBB2}"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60B32-2F51-4CC5-99DD-2E8588092CC9}" type="slidenum">
              <a:rPr lang="en-US"/>
              <a:pPr>
                <a:defRPr/>
              </a:pPr>
              <a:t>‹#›</a:t>
            </a:fld>
            <a:endParaRPr lang="en-US" dirty="0"/>
          </a:p>
        </p:txBody>
      </p:sp>
    </p:spTree>
    <p:extLst>
      <p:ext uri="{BB962C8B-B14F-4D97-AF65-F5344CB8AC3E}">
        <p14:creationId xmlns:p14="http://schemas.microsoft.com/office/powerpoint/2010/main" xmlns="" val="3479807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3DAC25-09B5-407B-AE4C-CE098C8B120B}" type="datetime1">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13EEDE-6964-455F-8046-FF134BA1EFC2}" type="slidenum">
              <a:rPr lang="en-US"/>
              <a:pPr>
                <a:defRPr/>
              </a:pPr>
              <a:t>‹#›</a:t>
            </a:fld>
            <a:endParaRPr lang="en-US" dirty="0"/>
          </a:p>
        </p:txBody>
      </p:sp>
    </p:spTree>
    <p:extLst>
      <p:ext uri="{BB962C8B-B14F-4D97-AF65-F5344CB8AC3E}">
        <p14:creationId xmlns:p14="http://schemas.microsoft.com/office/powerpoint/2010/main" xmlns="" val="181901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ABFA0B-302D-47E4-B597-614C55FB325F}"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CBC871-46F3-4227-B533-93D84E590E96}" type="slidenum">
              <a:rPr lang="en-US"/>
              <a:pPr>
                <a:defRPr/>
              </a:pPr>
              <a:t>‹#›</a:t>
            </a:fld>
            <a:endParaRPr lang="en-US" dirty="0"/>
          </a:p>
        </p:txBody>
      </p:sp>
    </p:spTree>
    <p:extLst>
      <p:ext uri="{BB962C8B-B14F-4D97-AF65-F5344CB8AC3E}">
        <p14:creationId xmlns:p14="http://schemas.microsoft.com/office/powerpoint/2010/main" xmlns="" val="19114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2D852-E1F7-450B-A8D6-2AEFD44D8E7E}" type="datetime1">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BC12A6-8DD7-472B-8CCE-58E8A0CEB33E}" type="slidenum">
              <a:rPr lang="en-US"/>
              <a:pPr>
                <a:defRPr/>
              </a:pPr>
              <a:t>‹#›</a:t>
            </a:fld>
            <a:endParaRPr lang="en-US" dirty="0"/>
          </a:p>
        </p:txBody>
      </p:sp>
    </p:spTree>
    <p:extLst>
      <p:ext uri="{BB962C8B-B14F-4D97-AF65-F5344CB8AC3E}">
        <p14:creationId xmlns:p14="http://schemas.microsoft.com/office/powerpoint/2010/main" xmlns="" val="1193916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9F890-4156-491C-974B-588C4EF2A83B}"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541E52-EF2D-4DAE-897D-DC6AB8B2A36E}" type="slidenum">
              <a:rPr lang="en-US"/>
              <a:pPr>
                <a:defRPr/>
              </a:pPr>
              <a:t>‹#›</a:t>
            </a:fld>
            <a:endParaRPr lang="en-US" dirty="0"/>
          </a:p>
        </p:txBody>
      </p:sp>
    </p:spTree>
    <p:extLst>
      <p:ext uri="{BB962C8B-B14F-4D97-AF65-F5344CB8AC3E}">
        <p14:creationId xmlns:p14="http://schemas.microsoft.com/office/powerpoint/2010/main" xmlns="" val="7407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17DC8D-F879-4814-859E-0CDE11A4C98A}"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3D95CA-872E-4C78-96DD-83CFAE22D033}" type="slidenum">
              <a:rPr lang="en-US"/>
              <a:pPr>
                <a:defRPr/>
              </a:pPr>
              <a:t>‹#›</a:t>
            </a:fld>
            <a:endParaRPr lang="en-US" dirty="0"/>
          </a:p>
        </p:txBody>
      </p:sp>
    </p:spTree>
    <p:extLst>
      <p:ext uri="{BB962C8B-B14F-4D97-AF65-F5344CB8AC3E}">
        <p14:creationId xmlns:p14="http://schemas.microsoft.com/office/powerpoint/2010/main" xmlns="" val="30247994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997A5-900B-4952-9D28-0B66BD90D29E}" type="datetime1">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0B821F-31E2-4BB0-9465-A16B7C13D358}" type="slidenum">
              <a:rPr lang="en-US"/>
              <a:pPr>
                <a:defRPr/>
              </a:pPr>
              <a:t>‹#›</a:t>
            </a:fld>
            <a:endParaRPr lang="en-US" dirty="0"/>
          </a:p>
        </p:txBody>
      </p:sp>
    </p:spTree>
    <p:extLst>
      <p:ext uri="{BB962C8B-B14F-4D97-AF65-F5344CB8AC3E}">
        <p14:creationId xmlns:p14="http://schemas.microsoft.com/office/powerpoint/2010/main" xmlns="" val="2565044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7D90E4-E311-4746-98FF-AE9E23DA36CE}"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02F9B-FCBF-41F7-A46F-5FE72B1D41F0}" type="slidenum">
              <a:rPr lang="en-US"/>
              <a:pPr>
                <a:defRPr/>
              </a:pPr>
              <a:t>‹#›</a:t>
            </a:fld>
            <a:endParaRPr lang="en-US" dirty="0"/>
          </a:p>
        </p:txBody>
      </p:sp>
    </p:spTree>
    <p:extLst>
      <p:ext uri="{BB962C8B-B14F-4D97-AF65-F5344CB8AC3E}">
        <p14:creationId xmlns:p14="http://schemas.microsoft.com/office/powerpoint/2010/main" xmlns="" val="21017431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5F0D1B-DDC2-4E1C-A5B6-453B1A244705}"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B9DF1-0AC5-40D0-A9A3-D52F1409391F}" type="slidenum">
              <a:rPr lang="en-US"/>
              <a:pPr>
                <a:defRPr/>
              </a:pPr>
              <a:t>‹#›</a:t>
            </a:fld>
            <a:endParaRPr lang="en-US" dirty="0"/>
          </a:p>
        </p:txBody>
      </p:sp>
    </p:spTree>
    <p:extLst>
      <p:ext uri="{BB962C8B-B14F-4D97-AF65-F5344CB8AC3E}">
        <p14:creationId xmlns:p14="http://schemas.microsoft.com/office/powerpoint/2010/main" xmlns="" val="30479485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111803-A861-4442-8CFA-EC859164B125}" type="datetime1">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AF5069-814D-4FF2-8606-2D0F62FD84F8}" type="slidenum">
              <a:rPr lang="en-US"/>
              <a:pPr>
                <a:defRPr/>
              </a:pPr>
              <a:t>‹#›</a:t>
            </a:fld>
            <a:endParaRPr lang="en-US" dirty="0"/>
          </a:p>
        </p:txBody>
      </p:sp>
    </p:spTree>
    <p:extLst>
      <p:ext uri="{BB962C8B-B14F-4D97-AF65-F5344CB8AC3E}">
        <p14:creationId xmlns:p14="http://schemas.microsoft.com/office/powerpoint/2010/main" xmlns="" val="524311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615726-FCA1-499E-AF76-3116F233D78E}" type="slidenum">
              <a:rPr lang="en-US"/>
              <a:pPr>
                <a:defRPr/>
              </a:pPr>
              <a:t>‹#›</a:t>
            </a:fld>
            <a:endParaRPr lang="en-US"/>
          </a:p>
        </p:txBody>
      </p:sp>
    </p:spTree>
    <p:extLst>
      <p:ext uri="{BB962C8B-B14F-4D97-AF65-F5344CB8AC3E}">
        <p14:creationId xmlns:p14="http://schemas.microsoft.com/office/powerpoint/2010/main" xmlns="" val="408938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olor2.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CEV Logo.png"/>
          <p:cNvPicPr>
            <a:picLocks noChangeAspect="1"/>
          </p:cNvPicPr>
          <p:nvPr userDrawn="1"/>
        </p:nvPicPr>
        <p:blipFill>
          <a:blip r:embed="rId3" cstate="email">
            <a:extLst>
              <a:ext uri="{28A0092B-C50C-407E-A947-70E740481C1C}">
                <a14:useLocalDpi xmlns:a14="http://schemas.microsoft.com/office/drawing/2010/main" xmlns=""/>
              </a:ext>
            </a:extLst>
          </a:blip>
          <a:srcRect/>
          <a:stretch>
            <a:fillRect/>
          </a:stretch>
        </p:blipFill>
        <p:spPr bwMode="auto">
          <a:xfrm>
            <a:off x="7938" y="6569075"/>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3716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371600" y="1905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9CF0079-AFA9-4367-A68A-9AB335B71F4C}" type="slidenum">
              <a:rPr lang="en-US"/>
              <a:pPr>
                <a:defRPr/>
              </a:pPr>
              <a:t>‹#›</a:t>
            </a:fld>
            <a:endParaRPr lang="en-US"/>
          </a:p>
        </p:txBody>
      </p:sp>
    </p:spTree>
    <p:extLst>
      <p:ext uri="{BB962C8B-B14F-4D97-AF65-F5344CB8AC3E}">
        <p14:creationId xmlns:p14="http://schemas.microsoft.com/office/powerpoint/2010/main" xmlns="" val="2829646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D0370-F96D-4E59-A023-D033B2231ACB}" type="slidenum">
              <a:rPr lang="en-US"/>
              <a:pPr>
                <a:defRPr/>
              </a:pPr>
              <a:t>‹#›</a:t>
            </a:fld>
            <a:endParaRPr lang="en-US"/>
          </a:p>
        </p:txBody>
      </p:sp>
    </p:spTree>
    <p:extLst>
      <p:ext uri="{BB962C8B-B14F-4D97-AF65-F5344CB8AC3E}">
        <p14:creationId xmlns:p14="http://schemas.microsoft.com/office/powerpoint/2010/main" xmlns="" val="42628154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CD4D50-978F-43D8-8B2D-84FE6FEA0505}" type="slidenum">
              <a:rPr lang="en-US"/>
              <a:pPr>
                <a:defRPr/>
              </a:pPr>
              <a:t>‹#›</a:t>
            </a:fld>
            <a:endParaRPr lang="en-US"/>
          </a:p>
        </p:txBody>
      </p:sp>
    </p:spTree>
    <p:extLst>
      <p:ext uri="{BB962C8B-B14F-4D97-AF65-F5344CB8AC3E}">
        <p14:creationId xmlns:p14="http://schemas.microsoft.com/office/powerpoint/2010/main" xmlns="" val="2660799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800612-7340-49FC-B07B-6288DC6219EF}" type="slidenum">
              <a:rPr lang="en-US"/>
              <a:pPr>
                <a:defRPr/>
              </a:pPr>
              <a:t>‹#›</a:t>
            </a:fld>
            <a:endParaRPr lang="en-US"/>
          </a:p>
        </p:txBody>
      </p:sp>
    </p:spTree>
    <p:extLst>
      <p:ext uri="{BB962C8B-B14F-4D97-AF65-F5344CB8AC3E}">
        <p14:creationId xmlns:p14="http://schemas.microsoft.com/office/powerpoint/2010/main" xmlns="" val="1816421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7F3601-B7C0-4BC9-97F5-3A6A91F92F77}" type="slidenum">
              <a:rPr lang="en-US"/>
              <a:pPr>
                <a:defRPr/>
              </a:pPr>
              <a:t>‹#›</a:t>
            </a:fld>
            <a:endParaRPr lang="en-US"/>
          </a:p>
        </p:txBody>
      </p:sp>
    </p:spTree>
    <p:extLst>
      <p:ext uri="{BB962C8B-B14F-4D97-AF65-F5344CB8AC3E}">
        <p14:creationId xmlns:p14="http://schemas.microsoft.com/office/powerpoint/2010/main" xmlns="" val="63046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FEE4A4-492A-4CD8-B837-A9633C055DA6}" type="datetime1">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0584E-B978-40CF-A632-F84F71543A76}" type="slidenum">
              <a:rPr lang="en-US"/>
              <a:pPr>
                <a:defRPr/>
              </a:pPr>
              <a:t>‹#›</a:t>
            </a:fld>
            <a:endParaRPr lang="en-US" dirty="0"/>
          </a:p>
        </p:txBody>
      </p:sp>
    </p:spTree>
    <p:extLst>
      <p:ext uri="{BB962C8B-B14F-4D97-AF65-F5344CB8AC3E}">
        <p14:creationId xmlns:p14="http://schemas.microsoft.com/office/powerpoint/2010/main" xmlns="" val="14938029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C12869-4F35-4DB9-864F-AFCEFB1ED906}" type="slidenum">
              <a:rPr lang="en-US"/>
              <a:pPr>
                <a:defRPr/>
              </a:pPr>
              <a:t>‹#›</a:t>
            </a:fld>
            <a:endParaRPr lang="en-US"/>
          </a:p>
        </p:txBody>
      </p:sp>
    </p:spTree>
    <p:extLst>
      <p:ext uri="{BB962C8B-B14F-4D97-AF65-F5344CB8AC3E}">
        <p14:creationId xmlns:p14="http://schemas.microsoft.com/office/powerpoint/2010/main" xmlns="" val="2946730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5DD8D4-0394-4C22-883E-3F223A6E3BC2}" type="slidenum">
              <a:rPr lang="en-US"/>
              <a:pPr>
                <a:defRPr/>
              </a:pPr>
              <a:t>‹#›</a:t>
            </a:fld>
            <a:endParaRPr lang="en-US"/>
          </a:p>
        </p:txBody>
      </p:sp>
    </p:spTree>
    <p:extLst>
      <p:ext uri="{BB962C8B-B14F-4D97-AF65-F5344CB8AC3E}">
        <p14:creationId xmlns:p14="http://schemas.microsoft.com/office/powerpoint/2010/main" xmlns="" val="72573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315C07-8B42-42E0-87A3-79326192B989}" type="slidenum">
              <a:rPr lang="en-US"/>
              <a:pPr>
                <a:defRPr/>
              </a:pPr>
              <a:t>‹#›</a:t>
            </a:fld>
            <a:endParaRPr lang="en-US"/>
          </a:p>
        </p:txBody>
      </p:sp>
    </p:spTree>
    <p:extLst>
      <p:ext uri="{BB962C8B-B14F-4D97-AF65-F5344CB8AC3E}">
        <p14:creationId xmlns:p14="http://schemas.microsoft.com/office/powerpoint/2010/main" xmlns="" val="5278775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09FF0B-14EE-434B-B8E3-6FD7E8A1C9D3}" type="slidenum">
              <a:rPr lang="en-US"/>
              <a:pPr>
                <a:defRPr/>
              </a:pPr>
              <a:t>‹#›</a:t>
            </a:fld>
            <a:endParaRPr lang="en-US"/>
          </a:p>
        </p:txBody>
      </p:sp>
    </p:spTree>
    <p:extLst>
      <p:ext uri="{BB962C8B-B14F-4D97-AF65-F5344CB8AC3E}">
        <p14:creationId xmlns:p14="http://schemas.microsoft.com/office/powerpoint/2010/main" xmlns="" val="621815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432E4-7074-604B-AA3C-32379B53F452}" type="datetimeFigureOut">
              <a:rPr lang="en-US"/>
              <a:pPr>
                <a:defRPr/>
              </a:pPr>
              <a:t>7/10/2014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46186A-ACEB-4119-BD2C-B9D5D2552CB8}" type="slidenum">
              <a:rPr lang="en-US"/>
              <a:pPr>
                <a:defRPr/>
              </a:pPr>
              <a:t>‹#›</a:t>
            </a:fld>
            <a:endParaRPr lang="en-US"/>
          </a:p>
        </p:txBody>
      </p:sp>
    </p:spTree>
    <p:extLst>
      <p:ext uri="{BB962C8B-B14F-4D97-AF65-F5344CB8AC3E}">
        <p14:creationId xmlns:p14="http://schemas.microsoft.com/office/powerpoint/2010/main" xmlns="" val="112942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17.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9.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lue wall word copy.jpg"/>
          <p:cNvPicPr>
            <a:picLocks noChangeAspect="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716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143000" y="228600"/>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1371600" y="1951038"/>
            <a:ext cx="75438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059832-AF1E-40D7-9227-FE8234447B67}"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9B180796-C573-4546-9FDE-561BC8AA2067}" type="slidenum">
              <a:rPr lang="en-US"/>
              <a:pPr>
                <a:defRPr/>
              </a:pPr>
              <a:t>‹#›</a:t>
            </a:fld>
            <a:endParaRPr lang="en-US" dirty="0"/>
          </a:p>
        </p:txBody>
      </p:sp>
      <p:pic>
        <p:nvPicPr>
          <p:cNvPr id="1032" name="Picture 7" descr="CEV Logo.pn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254061"/>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254061"/>
          </a:solidFill>
          <a:latin typeface="Arial" charset="0"/>
          <a:cs typeface="Arial" charset="0"/>
        </a:defRPr>
      </a:lvl2pPr>
      <a:lvl3pPr algn="ctr" rtl="0" eaLnBrk="0" fontAlgn="base" hangingPunct="0">
        <a:spcBef>
          <a:spcPct val="0"/>
        </a:spcBef>
        <a:spcAft>
          <a:spcPct val="0"/>
        </a:spcAft>
        <a:defRPr sz="4400" b="1">
          <a:solidFill>
            <a:srgbClr val="254061"/>
          </a:solidFill>
          <a:latin typeface="Arial" charset="0"/>
          <a:cs typeface="Arial" charset="0"/>
        </a:defRPr>
      </a:lvl3pPr>
      <a:lvl4pPr algn="ctr" rtl="0" eaLnBrk="0" fontAlgn="base" hangingPunct="0">
        <a:spcBef>
          <a:spcPct val="0"/>
        </a:spcBef>
        <a:spcAft>
          <a:spcPct val="0"/>
        </a:spcAft>
        <a:defRPr sz="4400" b="1">
          <a:solidFill>
            <a:srgbClr val="254061"/>
          </a:solidFill>
          <a:latin typeface="Arial" charset="0"/>
          <a:cs typeface="Arial" charset="0"/>
        </a:defRPr>
      </a:lvl4pPr>
      <a:lvl5pPr algn="ctr" rtl="0" eaLnBrk="0" fontAlgn="base" hangingPunct="0">
        <a:spcBef>
          <a:spcPct val="0"/>
        </a:spcBef>
        <a:spcAft>
          <a:spcPct val="0"/>
        </a:spcAft>
        <a:defRPr sz="4400" b="1">
          <a:solidFill>
            <a:srgbClr val="254061"/>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rownwallword copy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219200" y="274638"/>
            <a:ext cx="80010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1295400" y="1951038"/>
            <a:ext cx="7772400" cy="44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F69A96-F754-40B8-8B4C-F6610732F2D8}"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A3789F17-CD23-4402-8E27-FE08CD04DFE8}" type="slidenum">
              <a:rPr lang="en-US"/>
              <a:pPr>
                <a:defRPr/>
              </a:pPr>
              <a:t>‹#›</a:t>
            </a:fld>
            <a:endParaRPr lang="en-US" dirty="0"/>
          </a:p>
        </p:txBody>
      </p:sp>
      <p:pic>
        <p:nvPicPr>
          <p:cNvPr id="2056" name="Picture 7" descr="CEV Logo.pn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9"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376092"/>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376092"/>
          </a:solidFill>
          <a:latin typeface="Arial" charset="0"/>
          <a:cs typeface="Arial" charset="0"/>
        </a:defRPr>
      </a:lvl2pPr>
      <a:lvl3pPr algn="ctr" rtl="0" eaLnBrk="0" fontAlgn="base" hangingPunct="0">
        <a:spcBef>
          <a:spcPct val="0"/>
        </a:spcBef>
        <a:spcAft>
          <a:spcPct val="0"/>
        </a:spcAft>
        <a:defRPr sz="4400" b="1">
          <a:solidFill>
            <a:srgbClr val="376092"/>
          </a:solidFill>
          <a:latin typeface="Arial" charset="0"/>
          <a:cs typeface="Arial" charset="0"/>
        </a:defRPr>
      </a:lvl3pPr>
      <a:lvl4pPr algn="ctr" rtl="0" eaLnBrk="0" fontAlgn="base" hangingPunct="0">
        <a:spcBef>
          <a:spcPct val="0"/>
        </a:spcBef>
        <a:spcAft>
          <a:spcPct val="0"/>
        </a:spcAft>
        <a:defRPr sz="4400" b="1">
          <a:solidFill>
            <a:srgbClr val="376092"/>
          </a:solidFill>
          <a:latin typeface="Arial" charset="0"/>
          <a:cs typeface="Arial" charset="0"/>
        </a:defRPr>
      </a:lvl4pPr>
      <a:lvl5pPr algn="ctr" rtl="0" eaLnBrk="0" fontAlgn="base" hangingPunct="0">
        <a:spcBef>
          <a:spcPct val="0"/>
        </a:spcBef>
        <a:spcAft>
          <a:spcPct val="0"/>
        </a:spcAft>
        <a:defRPr sz="4400" b="1">
          <a:solidFill>
            <a:srgbClr val="376092"/>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9" descr="redwall2word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066800" y="274638"/>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3076" name="Text Placeholder 2"/>
          <p:cNvSpPr>
            <a:spLocks noGrp="1"/>
          </p:cNvSpPr>
          <p:nvPr>
            <p:ph type="body" idx="1"/>
          </p:nvPr>
        </p:nvSpPr>
        <p:spPr bwMode="auto">
          <a:xfrm>
            <a:off x="1219200" y="1874838"/>
            <a:ext cx="76200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36AC60-A1C0-4FA5-8460-890CD851AB2F}"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A12FA3D1-3907-41CA-9497-3F0372EDF150}" type="slidenum">
              <a:rPr lang="en-US"/>
              <a:pPr>
                <a:defRPr/>
              </a:pPr>
              <a:t>‹#›</a:t>
            </a:fld>
            <a:endParaRPr lang="en-US" dirty="0"/>
          </a:p>
        </p:txBody>
      </p:sp>
      <p:pic>
        <p:nvPicPr>
          <p:cNvPr id="3080" name="Picture 7" descr="CEV Logo.pn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0"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376092"/>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376092"/>
          </a:solidFill>
          <a:latin typeface="Arial" charset="0"/>
          <a:cs typeface="Arial" charset="0"/>
        </a:defRPr>
      </a:lvl2pPr>
      <a:lvl3pPr algn="ctr" rtl="0" eaLnBrk="0" fontAlgn="base" hangingPunct="0">
        <a:spcBef>
          <a:spcPct val="0"/>
        </a:spcBef>
        <a:spcAft>
          <a:spcPct val="0"/>
        </a:spcAft>
        <a:defRPr sz="4400" b="1">
          <a:solidFill>
            <a:srgbClr val="376092"/>
          </a:solidFill>
          <a:latin typeface="Arial" charset="0"/>
          <a:cs typeface="Arial" charset="0"/>
        </a:defRPr>
      </a:lvl3pPr>
      <a:lvl4pPr algn="ctr" rtl="0" eaLnBrk="0" fontAlgn="base" hangingPunct="0">
        <a:spcBef>
          <a:spcPct val="0"/>
        </a:spcBef>
        <a:spcAft>
          <a:spcPct val="0"/>
        </a:spcAft>
        <a:defRPr sz="4400" b="1">
          <a:solidFill>
            <a:srgbClr val="376092"/>
          </a:solidFill>
          <a:latin typeface="Arial" charset="0"/>
          <a:cs typeface="Arial" charset="0"/>
        </a:defRPr>
      </a:lvl4pPr>
      <a:lvl5pPr algn="ctr" rtl="0" eaLnBrk="0" fontAlgn="base" hangingPunct="0">
        <a:spcBef>
          <a:spcPct val="0"/>
        </a:spcBef>
        <a:spcAft>
          <a:spcPct val="0"/>
        </a:spcAft>
        <a:defRPr sz="4400" b="1">
          <a:solidFill>
            <a:srgbClr val="376092"/>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8" descr="greenwall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143000" y="274638"/>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1219200" y="1798638"/>
            <a:ext cx="7848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049AB1-128B-4BBD-AE0A-8B421759B2CF}"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6C657522-EB8C-4A0B-8DFF-A12636DDDBC2}" type="slidenum">
              <a:rPr lang="en-US"/>
              <a:pPr>
                <a:defRPr/>
              </a:pPr>
              <a:t>‹#›</a:t>
            </a:fld>
            <a:endParaRPr lang="en-US" dirty="0"/>
          </a:p>
        </p:txBody>
      </p:sp>
      <p:pic>
        <p:nvPicPr>
          <p:cNvPr id="4104" name="Picture 7" descr="CEV Logo.pn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1"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376092"/>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376092"/>
          </a:solidFill>
          <a:latin typeface="Arial" charset="0"/>
          <a:cs typeface="Arial" charset="0"/>
        </a:defRPr>
      </a:lvl2pPr>
      <a:lvl3pPr algn="ctr" rtl="0" eaLnBrk="0" fontAlgn="base" hangingPunct="0">
        <a:spcBef>
          <a:spcPct val="0"/>
        </a:spcBef>
        <a:spcAft>
          <a:spcPct val="0"/>
        </a:spcAft>
        <a:defRPr sz="4400" b="1">
          <a:solidFill>
            <a:srgbClr val="376092"/>
          </a:solidFill>
          <a:latin typeface="Arial" charset="0"/>
          <a:cs typeface="Arial" charset="0"/>
        </a:defRPr>
      </a:lvl3pPr>
      <a:lvl4pPr algn="ctr" rtl="0" eaLnBrk="0" fontAlgn="base" hangingPunct="0">
        <a:spcBef>
          <a:spcPct val="0"/>
        </a:spcBef>
        <a:spcAft>
          <a:spcPct val="0"/>
        </a:spcAft>
        <a:defRPr sz="4400" b="1">
          <a:solidFill>
            <a:srgbClr val="376092"/>
          </a:solidFill>
          <a:latin typeface="Arial" charset="0"/>
          <a:cs typeface="Arial" charset="0"/>
        </a:defRPr>
      </a:lvl4pPr>
      <a:lvl5pPr algn="ctr" rtl="0" eaLnBrk="0" fontAlgn="base" hangingPunct="0">
        <a:spcBef>
          <a:spcPct val="0"/>
        </a:spcBef>
        <a:spcAft>
          <a:spcPct val="0"/>
        </a:spcAft>
        <a:defRPr sz="4400" b="1">
          <a:solidFill>
            <a:srgbClr val="376092"/>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8" descr="yellowwall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143000" y="228600"/>
            <a:ext cx="80010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5124" name="Text Placeholder 2"/>
          <p:cNvSpPr>
            <a:spLocks noGrp="1"/>
          </p:cNvSpPr>
          <p:nvPr>
            <p:ph type="body" idx="1"/>
          </p:nvPr>
        </p:nvSpPr>
        <p:spPr bwMode="auto">
          <a:xfrm>
            <a:off x="1295400" y="1600200"/>
            <a:ext cx="784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B88D3AD-2167-413E-A652-AE30236716D9}"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92A1B8B4-F387-4B3E-9FB1-4D0335AAC2D9}" type="slidenum">
              <a:rPr lang="en-US"/>
              <a:pPr>
                <a:defRPr/>
              </a:pPr>
              <a:t>‹#›</a:t>
            </a:fld>
            <a:endParaRPr lang="en-US" dirty="0"/>
          </a:p>
        </p:txBody>
      </p:sp>
      <p:pic>
        <p:nvPicPr>
          <p:cNvPr id="5128" name="Picture 7" descr="CEV Logo.pn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2"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376092"/>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376092"/>
          </a:solidFill>
          <a:latin typeface="Arial" charset="0"/>
          <a:cs typeface="Arial" charset="0"/>
        </a:defRPr>
      </a:lvl2pPr>
      <a:lvl3pPr algn="ctr" rtl="0" eaLnBrk="0" fontAlgn="base" hangingPunct="0">
        <a:spcBef>
          <a:spcPct val="0"/>
        </a:spcBef>
        <a:spcAft>
          <a:spcPct val="0"/>
        </a:spcAft>
        <a:defRPr sz="4400" b="1">
          <a:solidFill>
            <a:srgbClr val="376092"/>
          </a:solidFill>
          <a:latin typeface="Arial" charset="0"/>
          <a:cs typeface="Arial" charset="0"/>
        </a:defRPr>
      </a:lvl3pPr>
      <a:lvl4pPr algn="ctr" rtl="0" eaLnBrk="0" fontAlgn="base" hangingPunct="0">
        <a:spcBef>
          <a:spcPct val="0"/>
        </a:spcBef>
        <a:spcAft>
          <a:spcPct val="0"/>
        </a:spcAft>
        <a:defRPr sz="4400" b="1">
          <a:solidFill>
            <a:srgbClr val="376092"/>
          </a:solidFill>
          <a:latin typeface="Arial" charset="0"/>
          <a:cs typeface="Arial" charset="0"/>
        </a:defRPr>
      </a:lvl4pPr>
      <a:lvl5pPr algn="ctr" rtl="0" eaLnBrk="0" fontAlgn="base" hangingPunct="0">
        <a:spcBef>
          <a:spcPct val="0"/>
        </a:spcBef>
        <a:spcAft>
          <a:spcPct val="0"/>
        </a:spcAft>
        <a:defRPr sz="4400" b="1">
          <a:solidFill>
            <a:srgbClr val="376092"/>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8" descr="purplewall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990600" y="274638"/>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1143000" y="1646238"/>
            <a:ext cx="80010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D1E6EED-CF2A-4064-81FD-F2D02D122384}"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0C7FB239-D54A-4AB5-9F15-0DBC03A8AF8D}" type="slidenum">
              <a:rPr lang="en-US"/>
              <a:pPr>
                <a:defRPr/>
              </a:pPr>
              <a:t>‹#›</a:t>
            </a:fld>
            <a:endParaRPr lang="en-US" dirty="0"/>
          </a:p>
        </p:txBody>
      </p:sp>
      <p:pic>
        <p:nvPicPr>
          <p:cNvPr id="6152" name="Picture 7" descr="CEV Logo.pn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iming>
    <p:tnLst>
      <p:par>
        <p:cTn id="1" dur="indefinite" restart="never" nodeType="tmRoot"/>
      </p:par>
    </p:tnLst>
  </p:timing>
  <p:hf hdr="0" ftr="0" dt="0"/>
  <p:txStyles>
    <p:titleStyle>
      <a:lvl1pPr algn="ctr" rtl="0" eaLnBrk="0" fontAlgn="base" hangingPunct="0">
        <a:spcBef>
          <a:spcPct val="0"/>
        </a:spcBef>
        <a:spcAft>
          <a:spcPct val="0"/>
        </a:spcAft>
        <a:tabLst>
          <a:tab pos="3778250" algn="l"/>
        </a:tabLst>
        <a:defRPr sz="4400" b="1" kern="1200">
          <a:ln w="11430"/>
          <a:solidFill>
            <a:srgbClr val="376092"/>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tabLst>
          <a:tab pos="3778250" algn="l"/>
        </a:tabLst>
        <a:defRPr sz="4400" b="1">
          <a:solidFill>
            <a:srgbClr val="376092"/>
          </a:solidFill>
          <a:latin typeface="Arial" charset="0"/>
          <a:cs typeface="Arial" charset="0"/>
        </a:defRPr>
      </a:lvl2pPr>
      <a:lvl3pPr algn="ctr" rtl="0" eaLnBrk="0" fontAlgn="base" hangingPunct="0">
        <a:spcBef>
          <a:spcPct val="0"/>
        </a:spcBef>
        <a:spcAft>
          <a:spcPct val="0"/>
        </a:spcAft>
        <a:tabLst>
          <a:tab pos="3778250" algn="l"/>
        </a:tabLst>
        <a:defRPr sz="4400" b="1">
          <a:solidFill>
            <a:srgbClr val="376092"/>
          </a:solidFill>
          <a:latin typeface="Arial" charset="0"/>
          <a:cs typeface="Arial" charset="0"/>
        </a:defRPr>
      </a:lvl3pPr>
      <a:lvl4pPr algn="ctr" rtl="0" eaLnBrk="0" fontAlgn="base" hangingPunct="0">
        <a:spcBef>
          <a:spcPct val="0"/>
        </a:spcBef>
        <a:spcAft>
          <a:spcPct val="0"/>
        </a:spcAft>
        <a:tabLst>
          <a:tab pos="3778250" algn="l"/>
        </a:tabLst>
        <a:defRPr sz="4400" b="1">
          <a:solidFill>
            <a:srgbClr val="376092"/>
          </a:solidFill>
          <a:latin typeface="Arial" charset="0"/>
          <a:cs typeface="Arial" charset="0"/>
        </a:defRPr>
      </a:lvl4pPr>
      <a:lvl5pPr algn="ctr" rtl="0" eaLnBrk="0" fontAlgn="base" hangingPunct="0">
        <a:spcBef>
          <a:spcPct val="0"/>
        </a:spcBef>
        <a:spcAft>
          <a:spcPct val="0"/>
        </a:spcAft>
        <a:tabLst>
          <a:tab pos="3778250" algn="l"/>
        </a:tabLst>
        <a:defRPr sz="4400" b="1">
          <a:solidFill>
            <a:srgbClr val="376092"/>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8" descr="lightblue copy.jp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0" y="0"/>
            <a:ext cx="91440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9" descr="lightblue.jpg"/>
          <p:cNvPicPr>
            <a:picLocks noChangeAspect="1"/>
          </p:cNvPicPr>
          <p:nvPr userDrawn="1"/>
        </p:nvPicPr>
        <p:blipFill>
          <a:blip r:embed="rId15" cstate="email">
            <a:extLst>
              <a:ext uri="{28A0092B-C50C-407E-A947-70E740481C1C}">
                <a14:useLocalDpi xmlns:a14="http://schemas.microsoft.com/office/drawing/2010/main" xmlns=""/>
              </a:ext>
            </a:extLst>
          </a:blip>
          <a:srcRect/>
          <a:stretch>
            <a:fillRect/>
          </a:stretch>
        </p:blipFill>
        <p:spPr bwMode="auto">
          <a:xfrm>
            <a:off x="1455738" y="0"/>
            <a:ext cx="768826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143000" y="228600"/>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t>Click to edit Master title style</a:t>
            </a:r>
            <a:endParaRPr lang="en-US" dirty="0"/>
          </a:p>
        </p:txBody>
      </p:sp>
      <p:sp>
        <p:nvSpPr>
          <p:cNvPr id="7173" name="Text Placeholder 2"/>
          <p:cNvSpPr>
            <a:spLocks noGrp="1"/>
          </p:cNvSpPr>
          <p:nvPr>
            <p:ph type="body" idx="1"/>
          </p:nvPr>
        </p:nvSpPr>
        <p:spPr bwMode="auto">
          <a:xfrm>
            <a:off x="1219200" y="1600200"/>
            <a:ext cx="7924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073213-7606-4184-A016-39604A488DA9}" type="datetime1">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pitchFamily="34" charset="0"/>
                <a:cs typeface="Arial" pitchFamily="34" charset="0"/>
              </a:defRPr>
            </a:lvl1pPr>
          </a:lstStyle>
          <a:p>
            <a:pPr>
              <a:defRPr/>
            </a:pPr>
            <a:fld id="{47AA455D-DD39-4B3C-8237-601EDB65EDF3}" type="slidenum">
              <a:rPr lang="en-US"/>
              <a:pPr>
                <a:defRPr/>
              </a:pPr>
              <a:t>‹#›</a:t>
            </a:fld>
            <a:endParaRPr lang="en-US" dirty="0"/>
          </a:p>
        </p:txBody>
      </p:sp>
      <p:pic>
        <p:nvPicPr>
          <p:cNvPr id="7177" name="Picture 7" descr="CEV Logo.png"/>
          <p:cNvPicPr>
            <a:picLocks noChangeAspect="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8226425" y="0"/>
            <a:ext cx="8445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4"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ln w="11430"/>
          <a:solidFill>
            <a:srgbClr val="10253F"/>
          </a:solidFill>
          <a:effectLst>
            <a:outerShdw blurRad="50800" dist="39000" dir="5460000" algn="tl">
              <a:srgbClr val="000000">
                <a:alpha val="38000"/>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10253F"/>
          </a:solidFill>
          <a:latin typeface="Arial" charset="0"/>
          <a:cs typeface="Arial" charset="0"/>
        </a:defRPr>
      </a:lvl2pPr>
      <a:lvl3pPr algn="ctr" rtl="0" eaLnBrk="0" fontAlgn="base" hangingPunct="0">
        <a:spcBef>
          <a:spcPct val="0"/>
        </a:spcBef>
        <a:spcAft>
          <a:spcPct val="0"/>
        </a:spcAft>
        <a:defRPr sz="4400" b="1">
          <a:solidFill>
            <a:srgbClr val="10253F"/>
          </a:solidFill>
          <a:latin typeface="Arial" charset="0"/>
          <a:cs typeface="Arial" charset="0"/>
        </a:defRPr>
      </a:lvl3pPr>
      <a:lvl4pPr algn="ctr" rtl="0" eaLnBrk="0" fontAlgn="base" hangingPunct="0">
        <a:spcBef>
          <a:spcPct val="0"/>
        </a:spcBef>
        <a:spcAft>
          <a:spcPct val="0"/>
        </a:spcAft>
        <a:defRPr sz="4400" b="1">
          <a:solidFill>
            <a:srgbClr val="10253F"/>
          </a:solidFill>
          <a:latin typeface="Arial" charset="0"/>
          <a:cs typeface="Arial" charset="0"/>
        </a:defRPr>
      </a:lvl4pPr>
      <a:lvl5pPr algn="ctr" rtl="0" eaLnBrk="0" fontAlgn="base" hangingPunct="0">
        <a:spcBef>
          <a:spcPct val="0"/>
        </a:spcBef>
        <a:spcAft>
          <a:spcPct val="0"/>
        </a:spcAft>
        <a:defRPr sz="4400" b="1">
          <a:solidFill>
            <a:srgbClr val="10253F"/>
          </a:solidFill>
          <a:latin typeface="Arial" charset="0"/>
          <a:cs typeface="Arial" charset="0"/>
        </a:defRPr>
      </a:lvl5pPr>
      <a:lvl6pPr marL="457200" algn="ctr" rtl="0" fontAlgn="base">
        <a:spcBef>
          <a:spcPct val="0"/>
        </a:spcBef>
        <a:spcAft>
          <a:spcPct val="0"/>
        </a:spcAft>
        <a:defRPr sz="4400" b="1">
          <a:solidFill>
            <a:srgbClr val="0D0D0D"/>
          </a:solidFill>
          <a:latin typeface="Arial" charset="0"/>
          <a:cs typeface="Arial" charset="0"/>
        </a:defRPr>
      </a:lvl6pPr>
      <a:lvl7pPr marL="914400" algn="ctr" rtl="0" fontAlgn="base">
        <a:spcBef>
          <a:spcPct val="0"/>
        </a:spcBef>
        <a:spcAft>
          <a:spcPct val="0"/>
        </a:spcAft>
        <a:defRPr sz="4400" b="1">
          <a:solidFill>
            <a:srgbClr val="0D0D0D"/>
          </a:solidFill>
          <a:latin typeface="Arial" charset="0"/>
          <a:cs typeface="Arial" charset="0"/>
        </a:defRPr>
      </a:lvl7pPr>
      <a:lvl8pPr marL="1371600" algn="ctr" rtl="0" fontAlgn="base">
        <a:spcBef>
          <a:spcPct val="0"/>
        </a:spcBef>
        <a:spcAft>
          <a:spcPct val="0"/>
        </a:spcAft>
        <a:defRPr sz="4400" b="1">
          <a:solidFill>
            <a:srgbClr val="0D0D0D"/>
          </a:solidFill>
          <a:latin typeface="Arial" charset="0"/>
          <a:cs typeface="Arial" charset="0"/>
        </a:defRPr>
      </a:lvl8pPr>
      <a:lvl9pPr marL="1828800" algn="ctr" rtl="0" fontAlgn="base">
        <a:spcBef>
          <a:spcPct val="0"/>
        </a:spcBef>
        <a:spcAft>
          <a:spcPct val="0"/>
        </a:spcAft>
        <a:defRPr sz="4400" b="1">
          <a:solidFill>
            <a:srgbClr val="0D0D0D"/>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descr="color.jpg"/>
          <p:cNvPicPr>
            <a:picLocks noChangeAspect="1"/>
          </p:cNvPicPr>
          <p:nvPr userDrawn="1"/>
        </p:nvPicPr>
        <p:blipFill>
          <a:blip r:embed="rId13"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A09432E4-7074-604B-AA3C-32379B53F452}" type="datetimeFigureOut">
              <a:rPr lang="en-US"/>
              <a:pPr>
                <a:defRPr/>
              </a:pPr>
              <a:t>7/10/2014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7F333E95-85F0-4FB5-8E8A-A0B465B1D003}" type="slidenum">
              <a:rPr lang="en-US"/>
              <a:pPr>
                <a:defRPr/>
              </a:pPr>
              <a:t>‹#›</a:t>
            </a:fld>
            <a:endParaRPr lang="en-US"/>
          </a:p>
        </p:txBody>
      </p:sp>
      <p:pic>
        <p:nvPicPr>
          <p:cNvPr id="8200" name="Picture 7" descr="CEV Logo.png"/>
          <p:cNvPicPr>
            <a:picLocks noChangeAspect="1"/>
          </p:cNvPicPr>
          <p:nvPr userDrawn="1"/>
        </p:nvPicPr>
        <p:blipFill>
          <a:blip r:embed="rId14" cstate="email">
            <a:extLst>
              <a:ext uri="{28A0092B-C50C-407E-A947-70E740481C1C}">
                <a14:useLocalDpi xmlns:a14="http://schemas.microsoft.com/office/drawing/2010/main" xmlns=""/>
              </a:ext>
            </a:extLst>
          </a:blip>
          <a:srcRect/>
          <a:stretch>
            <a:fillRect/>
          </a:stretch>
        </p:blipFill>
        <p:spPr bwMode="auto">
          <a:xfrm>
            <a:off x="7734300" y="0"/>
            <a:ext cx="1336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8" r:id="rId1"/>
    <p:sldLayoutId id="2147483955"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85.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85.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38.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36.xml"/><Relationship Id="rId5" Type="http://schemas.openxmlformats.org/officeDocument/2006/relationships/image" Target="../media/image38.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slide" Target="slide35.xml"/><Relationship Id="rId18" Type="http://schemas.openxmlformats.org/officeDocument/2006/relationships/image" Target="../media/image32.png"/><Relationship Id="rId3" Type="http://schemas.openxmlformats.org/officeDocument/2006/relationships/slide" Target="slide4.xml"/><Relationship Id="rId21" Type="http://schemas.openxmlformats.org/officeDocument/2006/relationships/image" Target="../media/image35.png"/><Relationship Id="rId7" Type="http://schemas.openxmlformats.org/officeDocument/2006/relationships/slide" Target="slide23.xml"/><Relationship Id="rId12" Type="http://schemas.openxmlformats.org/officeDocument/2006/relationships/image" Target="../media/image28.jpe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3.xml"/><Relationship Id="rId6" Type="http://schemas.openxmlformats.org/officeDocument/2006/relationships/image" Target="../media/image25.jpeg"/><Relationship Id="rId11" Type="http://schemas.openxmlformats.org/officeDocument/2006/relationships/slide" Target="slide31.xml"/><Relationship Id="rId5" Type="http://schemas.openxmlformats.org/officeDocument/2006/relationships/slide" Target="slide17.xml"/><Relationship Id="rId15" Type="http://schemas.openxmlformats.org/officeDocument/2006/relationships/image" Target="../media/image21.jpeg"/><Relationship Id="rId23" Type="http://schemas.openxmlformats.org/officeDocument/2006/relationships/image" Target="../media/image36.jpeg"/><Relationship Id="rId10" Type="http://schemas.openxmlformats.org/officeDocument/2006/relationships/image" Target="../media/image27.jpeg"/><Relationship Id="rId19" Type="http://schemas.openxmlformats.org/officeDocument/2006/relationships/image" Target="../media/image33.png"/><Relationship Id="rId4" Type="http://schemas.openxmlformats.org/officeDocument/2006/relationships/image" Target="../media/image24.jpeg"/><Relationship Id="rId9" Type="http://schemas.openxmlformats.org/officeDocument/2006/relationships/slide" Target="slide27.xml"/><Relationship Id="rId14" Type="http://schemas.openxmlformats.org/officeDocument/2006/relationships/image" Target="../media/image29.jpeg"/><Relationship Id="rId22"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3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8.xml"/><Relationship Id="rId5" Type="http://schemas.openxmlformats.org/officeDocument/2006/relationships/image" Target="../media/image38.jpe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49.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60.xml"/><Relationship Id="rId5" Type="http://schemas.openxmlformats.org/officeDocument/2006/relationships/image" Target="../media/image38.jpeg"/><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72.xml"/><Relationship Id="rId5" Type="http://schemas.openxmlformats.org/officeDocument/2006/relationships/image" Target="../media/image23.jpeg"/><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89.xml"/><Relationship Id="rId4" Type="http://schemas.openxmlformats.org/officeDocument/2006/relationships/image" Target="../media/image3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77000" y="5181600"/>
            <a:ext cx="1371600" cy="1028700"/>
          </a:xfrm>
          <a:prstGeom prst="ellipse">
            <a:avLst/>
          </a:prstGeom>
          <a:ln>
            <a:noFill/>
          </a:ln>
          <a:effectLst>
            <a:softEdge rad="112500"/>
          </a:effectLst>
        </p:spPr>
      </p:pic>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79594A13-7E82-40F4-8E60-2080D228A62E}" type="slidenum">
              <a:rPr lang="en-US" altLang="en-US" sz="1200" smtClean="0"/>
              <a:pPr eaLnBrk="1" fontAlgn="base" hangingPunct="1">
                <a:spcBef>
                  <a:spcPct val="0"/>
                </a:spcBef>
                <a:spcAft>
                  <a:spcPct val="0"/>
                </a:spcAft>
                <a:buFontTx/>
                <a:buNone/>
              </a:pPr>
              <a:t>1</a:t>
            </a:fld>
            <a:endParaRPr lang="en-US" altLang="en-US" sz="1200" smtClean="0"/>
          </a:p>
        </p:txBody>
      </p:sp>
      <p:pic>
        <p:nvPicPr>
          <p:cNvPr id="5" name="Picture 4" descr="animalfont copy.jpg"/>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xmlns=""/>
              </a:ext>
            </a:extLst>
          </a:blip>
          <a:stretch>
            <a:fillRect/>
          </a:stretch>
        </p:blipFill>
        <p:spPr>
          <a:xfrm>
            <a:off x="533400" y="1143000"/>
            <a:ext cx="5925312" cy="2142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rightsfont copy.jpg"/>
          <p:cNvPicPr>
            <a:picLocks noChangeAspect="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xmlns=""/>
              </a:ext>
            </a:extLst>
          </a:blip>
          <a:stretch>
            <a:fillRect/>
          </a:stretch>
        </p:blipFill>
        <p:spPr>
          <a:xfrm>
            <a:off x="2362200" y="3505200"/>
            <a:ext cx="5925312" cy="2142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29200" y="381000"/>
            <a:ext cx="1371600" cy="1028700"/>
          </a:xfrm>
          <a:prstGeom prst="ellipse">
            <a:avLst/>
          </a:prstGeom>
          <a:ln>
            <a:noFill/>
          </a:ln>
          <a:effectLst>
            <a:softEdge rad="112500"/>
          </a:effectLst>
        </p:spPr>
      </p:pic>
      <p:pic>
        <p:nvPicPr>
          <p:cNvPr id="9" name="Picture 8"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3352800"/>
            <a:ext cx="1371600" cy="1028700"/>
          </a:xfrm>
          <a:prstGeom prst="ellipse">
            <a:avLst/>
          </a:prstGeom>
          <a:ln>
            <a:noFill/>
          </a:ln>
          <a:effectLst>
            <a:softEdge rad="112500"/>
          </a:effectLst>
        </p:spPr>
      </p:pic>
      <p:pic>
        <p:nvPicPr>
          <p:cNvPr id="10" name="Picture 9"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0" y="3200400"/>
            <a:ext cx="1371600" cy="1028700"/>
          </a:xfrm>
          <a:prstGeom prst="ellipse">
            <a:avLst/>
          </a:prstGeom>
          <a:ln>
            <a:noFill/>
          </a:ln>
          <a:effectLst>
            <a:softEdge rad="112500"/>
          </a:effectLst>
        </p:spPr>
      </p:pic>
      <p:pic>
        <p:nvPicPr>
          <p:cNvPr id="11" name="Picture 10"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304800"/>
            <a:ext cx="1371600" cy="1028700"/>
          </a:xfrm>
          <a:prstGeom prst="ellipse">
            <a:avLst/>
          </a:prstGeom>
          <a:ln>
            <a:noFill/>
          </a:ln>
          <a:effectLst>
            <a:softEdge rad="112500"/>
          </a:effectLst>
        </p:spPr>
      </p:pic>
      <p:pic>
        <p:nvPicPr>
          <p:cNvPr id="12" name="Picture 11"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62400" y="5486400"/>
            <a:ext cx="1371600" cy="1028700"/>
          </a:xfrm>
          <a:prstGeom prst="ellipse">
            <a:avLst/>
          </a:prstGeom>
          <a:ln>
            <a:noFill/>
          </a:ln>
          <a:effectLst>
            <a:softEdge rad="112500"/>
          </a:effectLst>
        </p:spPr>
      </p:pic>
      <p:pic>
        <p:nvPicPr>
          <p:cNvPr id="13" name="Picture 12"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239000" y="1295400"/>
            <a:ext cx="1371600" cy="1028700"/>
          </a:xfrm>
          <a:prstGeom prst="ellipse">
            <a:avLst/>
          </a:prstGeom>
          <a:ln>
            <a:noFill/>
          </a:ln>
          <a:effectLst>
            <a:softEdge rad="112500"/>
          </a:effectLst>
        </p:spPr>
      </p:pic>
      <p:pic>
        <p:nvPicPr>
          <p:cNvPr id="14" name="Picture 13"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276600" y="3048000"/>
            <a:ext cx="1371600" cy="1028700"/>
          </a:xfrm>
          <a:prstGeom prst="ellipse">
            <a:avLst/>
          </a:prstGeom>
          <a:ln>
            <a:noFill/>
          </a:ln>
          <a:effectLst>
            <a:softEdge rad="112500"/>
          </a:effectLst>
        </p:spPr>
      </p:pic>
      <p:pic>
        <p:nvPicPr>
          <p:cNvPr id="15" name="Picture 14"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 y="5334000"/>
            <a:ext cx="1371600" cy="1028700"/>
          </a:xfrm>
          <a:prstGeom prst="ellipse">
            <a:avLst/>
          </a:prstGeom>
          <a:ln>
            <a:noFill/>
          </a:ln>
          <a:effectLst>
            <a:softEdge rad="112500"/>
          </a:effectLst>
        </p:spPr>
      </p:pic>
      <p:pic>
        <p:nvPicPr>
          <p:cNvPr id="16" name="Picture 15"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153400" y="5829300"/>
            <a:ext cx="1371600" cy="1028700"/>
          </a:xfrm>
          <a:prstGeom prst="ellipse">
            <a:avLst/>
          </a:prstGeom>
          <a:ln>
            <a:noFill/>
          </a:ln>
          <a:effectLst>
            <a:softEdge rad="112500"/>
          </a:effectLst>
        </p:spPr>
      </p:pic>
      <p:pic>
        <p:nvPicPr>
          <p:cNvPr id="17" name="Picture 16"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1295400"/>
            <a:ext cx="1371600" cy="1028700"/>
          </a:xfrm>
          <a:prstGeom prst="ellipse">
            <a:avLst/>
          </a:prstGeom>
          <a:ln>
            <a:noFill/>
          </a:ln>
          <a:effectLst>
            <a:softEdge rad="112500"/>
          </a:effectLst>
        </p:spPr>
      </p:pic>
      <p:pic>
        <p:nvPicPr>
          <p:cNvPr id="19" name="Picture 18"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28800" y="6343650"/>
            <a:ext cx="1371600" cy="1028700"/>
          </a:xfrm>
          <a:prstGeom prst="ellipse">
            <a:avLst/>
          </a:prstGeom>
          <a:ln>
            <a:noFill/>
          </a:ln>
          <a:effectLst>
            <a:softEdge rad="112500"/>
          </a:effectLst>
        </p:spPr>
      </p:pic>
      <p:pic>
        <p:nvPicPr>
          <p:cNvPr id="20" name="Picture 19"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67000" y="-514350"/>
            <a:ext cx="1371600" cy="10287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924800" cy="1143000"/>
          </a:xfrm>
          <a:extLst/>
        </p:spPr>
        <p:txBody>
          <a:bodyPr rtlCol="0">
            <a:noAutofit/>
          </a:bodyPr>
          <a:lstStyle/>
          <a:p>
            <a:pPr eaLnBrk="1" fontAlgn="auto" hangingPunct="1">
              <a:spcAft>
                <a:spcPts val="0"/>
              </a:spcAft>
              <a:defRPr/>
            </a:pP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Welfare </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vs. Rights</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6627" name="Content Placeholder 2"/>
          <p:cNvSpPr>
            <a:spLocks noGrp="1"/>
          </p:cNvSpPr>
          <p:nvPr>
            <p:ph idx="1"/>
          </p:nvPr>
        </p:nvSpPr>
        <p:spPr/>
        <p:txBody>
          <a:bodyPr/>
          <a:lstStyle/>
          <a:p>
            <a:pPr eaLnBrk="1" hangingPunct="1"/>
            <a:r>
              <a:rPr lang="en-US" altLang="en-US" smtClean="0"/>
              <a:t>Rights advocates</a:t>
            </a:r>
          </a:p>
          <a:p>
            <a:pPr lvl="1" eaLnBrk="1" hangingPunct="1"/>
            <a:r>
              <a:rPr lang="en-US" altLang="en-US" smtClean="0"/>
              <a:t>There is no difference in humans and animals</a:t>
            </a:r>
          </a:p>
          <a:p>
            <a:pPr lvl="1" eaLnBrk="1" hangingPunct="1"/>
            <a:r>
              <a:rPr lang="en-US" altLang="en-US" smtClean="0"/>
              <a:t>Against all animal use</a:t>
            </a:r>
          </a:p>
          <a:p>
            <a:pPr lvl="2" eaLnBrk="1" hangingPunct="1"/>
            <a:r>
              <a:rPr lang="en-US" altLang="en-US" smtClean="0"/>
              <a:t>No matter how humane it is</a:t>
            </a:r>
          </a:p>
        </p:txBody>
      </p:sp>
      <p:sp>
        <p:nvSpPr>
          <p:cNvPr id="4" name="Slide Number Placeholder 3"/>
          <p:cNvSpPr>
            <a:spLocks noGrp="1"/>
          </p:cNvSpPr>
          <p:nvPr>
            <p:ph type="sldNum" sz="quarter" idx="12"/>
          </p:nvPr>
        </p:nvSpPr>
        <p:spPr/>
        <p:txBody>
          <a:bodyPr/>
          <a:lstStyle/>
          <a:p>
            <a:pPr>
              <a:defRPr/>
            </a:pPr>
            <a:fld id="{4F9585C5-88E3-483B-83C0-C2AC591CC54D}" type="slidenum">
              <a:rPr lang="en-US"/>
              <a:pPr>
                <a:defRPr/>
              </a:pPr>
              <a:t>10</a:t>
            </a:fld>
            <a:endParaRPr lang="en-US" dirty="0"/>
          </a:p>
        </p:txBody>
      </p:sp>
      <p:pic>
        <p:nvPicPr>
          <p:cNvPr id="26629" name="Picture 4"/>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248400" y="3048000"/>
            <a:ext cx="22098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905000"/>
            <a:ext cx="7772400" cy="4953000"/>
          </a:xfrm>
        </p:spPr>
        <p:txBody>
          <a:bodyPr rtlCol="0">
            <a:normAutofit/>
          </a:bodyPr>
          <a:lstStyle/>
          <a:p>
            <a:pPr marL="342900" lvl="1" indent="-342900" eaLnBrk="1" fontAlgn="auto" hangingPunct="1">
              <a:spcAft>
                <a:spcPts val="0"/>
              </a:spcAft>
              <a:buFont typeface="Arial" charset="0"/>
              <a:buChar char="•"/>
              <a:defRPr/>
            </a:pPr>
            <a:r>
              <a:rPr lang="en-US" sz="3200" dirty="0" smtClean="0"/>
              <a:t>Henry Bergh</a:t>
            </a:r>
          </a:p>
          <a:p>
            <a:pPr marL="742950" lvl="2" indent="-342900" eaLnBrk="1" fontAlgn="auto" hangingPunct="1">
              <a:spcAft>
                <a:spcPts val="0"/>
              </a:spcAft>
              <a:buFont typeface="Arial"/>
              <a:buChar char="•"/>
              <a:defRPr/>
            </a:pPr>
            <a:r>
              <a:rPr lang="en-US" dirty="0" smtClean="0"/>
              <a:t>American Society for the Prevention </a:t>
            </a:r>
          </a:p>
          <a:p>
            <a:pPr marL="742950" lvl="2" indent="-342900" eaLnBrk="1" fontAlgn="auto" hangingPunct="1">
              <a:spcAft>
                <a:spcPts val="0"/>
              </a:spcAft>
              <a:buFont typeface="Arial"/>
              <a:buNone/>
              <a:defRPr/>
            </a:pPr>
            <a:r>
              <a:rPr lang="en-US" dirty="0" smtClean="0"/>
              <a:t>    of Cruelty to Animals</a:t>
            </a:r>
          </a:p>
          <a:p>
            <a:pPr marL="342900" lvl="1" indent="-342900" eaLnBrk="1" fontAlgn="auto" hangingPunct="1">
              <a:spcAft>
                <a:spcPts val="0"/>
              </a:spcAft>
              <a:buFont typeface="Arial" charset="0"/>
              <a:buChar char="•"/>
              <a:defRPr/>
            </a:pPr>
            <a:r>
              <a:rPr lang="en-US" sz="3200" dirty="0" smtClean="0"/>
              <a:t>George </a:t>
            </a:r>
            <a:r>
              <a:rPr lang="en-US" sz="3200" dirty="0"/>
              <a:t>Thorndike </a:t>
            </a:r>
            <a:r>
              <a:rPr lang="en-US" sz="3200" dirty="0" smtClean="0"/>
              <a:t>Angell</a:t>
            </a:r>
          </a:p>
          <a:p>
            <a:pPr marL="742950" lvl="2" indent="-342900" eaLnBrk="1" fontAlgn="auto" hangingPunct="1">
              <a:spcAft>
                <a:spcPts val="0"/>
              </a:spcAft>
              <a:buFont typeface="Arial"/>
              <a:buChar char="•"/>
              <a:defRPr/>
            </a:pPr>
            <a:r>
              <a:rPr lang="en-US" dirty="0" smtClean="0"/>
              <a:t>Massachusetts </a:t>
            </a:r>
            <a:r>
              <a:rPr lang="en-US" dirty="0"/>
              <a:t>Society for Prevention of Cruelty to </a:t>
            </a:r>
            <a:r>
              <a:rPr lang="en-US" dirty="0" smtClean="0"/>
              <a:t>Animals</a:t>
            </a:r>
          </a:p>
          <a:p>
            <a:pPr eaLnBrk="1" fontAlgn="auto" hangingPunct="1">
              <a:spcAft>
                <a:spcPts val="0"/>
              </a:spcAft>
              <a:buFont typeface="Arial"/>
              <a:buChar char="•"/>
              <a:defRPr/>
            </a:pPr>
            <a:r>
              <a:rPr lang="en-US" dirty="0" smtClean="0"/>
              <a:t>Ingrid Newkirk</a:t>
            </a:r>
          </a:p>
          <a:p>
            <a:pPr lvl="1" eaLnBrk="1" fontAlgn="auto" hangingPunct="1">
              <a:spcAft>
                <a:spcPts val="0"/>
              </a:spcAft>
              <a:buFont typeface="Arial"/>
              <a:buChar char="–"/>
              <a:defRPr/>
            </a:pPr>
            <a:r>
              <a:rPr lang="en-US" sz="2400" dirty="0" smtClean="0"/>
              <a:t>People for the Ethical Treatment of Animals (PETA)</a:t>
            </a:r>
            <a:endParaRPr lang="en-US" dirty="0" smtClean="0"/>
          </a:p>
          <a:p>
            <a:pPr eaLnBrk="1" fontAlgn="auto" hangingPunct="1">
              <a:spcAft>
                <a:spcPts val="0"/>
              </a:spcAft>
              <a:buFont typeface="Arial"/>
              <a:buChar char="•"/>
              <a:defRPr/>
            </a:pPr>
            <a:r>
              <a:rPr lang="en-US" dirty="0"/>
              <a:t>Mike </a:t>
            </a:r>
            <a:r>
              <a:rPr lang="en-US" dirty="0" err="1"/>
              <a:t>Burgwin</a:t>
            </a:r>
            <a:r>
              <a:rPr lang="en-US" dirty="0"/>
              <a:t> – initial chairman</a:t>
            </a:r>
          </a:p>
          <a:p>
            <a:pPr lvl="1" eaLnBrk="1" fontAlgn="auto" hangingPunct="1">
              <a:spcAft>
                <a:spcPts val="0"/>
              </a:spcAft>
              <a:buFont typeface="Arial"/>
              <a:buChar char="–"/>
              <a:defRPr/>
            </a:pPr>
            <a:r>
              <a:rPr lang="en-US" sz="2400" dirty="0"/>
              <a:t>National Animal Control Association</a:t>
            </a:r>
          </a:p>
          <a:p>
            <a:pPr lvl="1" eaLnBrk="1" fontAlgn="auto" hangingPunct="1">
              <a:spcAft>
                <a:spcPts val="0"/>
              </a:spcAft>
              <a:buFont typeface="Arial"/>
              <a:buChar char="–"/>
              <a:defRPr/>
            </a:pPr>
            <a:endParaRPr lang="en-US" dirty="0" smtClean="0"/>
          </a:p>
          <a:p>
            <a:pPr lvl="1" eaLnBrk="1" fontAlgn="auto" hangingPunct="1">
              <a:spcAft>
                <a:spcPts val="0"/>
              </a:spcAft>
              <a:buFont typeface="Arial"/>
              <a:buChar char="–"/>
              <a:defRPr/>
            </a:pPr>
            <a:endParaRPr lang="en-US" dirty="0"/>
          </a:p>
          <a:p>
            <a:pPr marL="457200" lvl="1" indent="0" eaLnBrk="1" fontAlgn="auto" hangingPunct="1">
              <a:spcAft>
                <a:spcPts val="0"/>
              </a:spcAft>
              <a:buFont typeface="Arial"/>
              <a:buNone/>
              <a:defRPr/>
            </a:pPr>
            <a:endParaRPr lang="en-US" dirty="0"/>
          </a:p>
        </p:txBody>
      </p:sp>
      <p:pic>
        <p:nvPicPr>
          <p:cNvPr id="27651" name="Picture 5"/>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315200" y="1338263"/>
            <a:ext cx="1558925" cy="224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914400" y="152400"/>
            <a:ext cx="8229600" cy="1143000"/>
          </a:xfrm>
          <a:extLst/>
        </p:spPr>
        <p:txBody>
          <a:bodyPr rtlCol="0">
            <a:normAutofit/>
          </a:bodyPr>
          <a:lstStyle/>
          <a:p>
            <a:pPr eaLnBrk="1" fontAlgn="auto" hangingPunct="1">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Rights Founders</a:t>
            </a:r>
          </a:p>
        </p:txBody>
      </p:sp>
      <p:sp>
        <p:nvSpPr>
          <p:cNvPr id="4" name="Slide Number Placeholder 3"/>
          <p:cNvSpPr>
            <a:spLocks noGrp="1"/>
          </p:cNvSpPr>
          <p:nvPr>
            <p:ph type="sldNum" sz="quarter" idx="12"/>
          </p:nvPr>
        </p:nvSpPr>
        <p:spPr/>
        <p:txBody>
          <a:bodyPr/>
          <a:lstStyle/>
          <a:p>
            <a:pPr>
              <a:defRPr/>
            </a:pPr>
            <a:fld id="{B8BF1BD4-7A3F-4B6A-A62C-AC1FFE12B848}"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858000" y="4700588"/>
            <a:ext cx="1682750" cy="215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Rights Founders</a:t>
            </a:r>
          </a:p>
        </p:txBody>
      </p:sp>
      <p:sp>
        <p:nvSpPr>
          <p:cNvPr id="3" name="Content Placeholder 2"/>
          <p:cNvSpPr>
            <a:spLocks noGrp="1"/>
          </p:cNvSpPr>
          <p:nvPr>
            <p:ph idx="1"/>
          </p:nvPr>
        </p:nvSpPr>
        <p:spPr>
          <a:xfrm>
            <a:off x="1371600" y="1905000"/>
            <a:ext cx="7772400" cy="4525963"/>
          </a:xfrm>
        </p:spPr>
        <p:txBody>
          <a:bodyPr rtlCol="0">
            <a:normAutofit lnSpcReduction="10000"/>
          </a:bodyPr>
          <a:lstStyle/>
          <a:p>
            <a:pPr eaLnBrk="1" fontAlgn="auto" hangingPunct="1">
              <a:spcAft>
                <a:spcPts val="0"/>
              </a:spcAft>
              <a:buFont typeface="Arial"/>
              <a:buChar char="•"/>
              <a:defRPr/>
            </a:pPr>
            <a:r>
              <a:rPr lang="en-US" dirty="0" smtClean="0"/>
              <a:t>Fred Meyers</a:t>
            </a:r>
          </a:p>
          <a:p>
            <a:pPr lvl="1" eaLnBrk="1" fontAlgn="auto" hangingPunct="1">
              <a:spcAft>
                <a:spcPts val="0"/>
              </a:spcAft>
              <a:buFont typeface="Arial"/>
              <a:buChar char="–"/>
              <a:defRPr/>
            </a:pPr>
            <a:r>
              <a:rPr lang="en-US" dirty="0" smtClean="0"/>
              <a:t>One of four people who formed Humane Society of the United States</a:t>
            </a:r>
          </a:p>
          <a:p>
            <a:pPr eaLnBrk="1" fontAlgn="auto" hangingPunct="1">
              <a:spcAft>
                <a:spcPts val="0"/>
              </a:spcAft>
              <a:buFont typeface="Arial"/>
              <a:buChar char="•"/>
              <a:defRPr/>
            </a:pPr>
            <a:r>
              <a:rPr lang="en-US" dirty="0" smtClean="0"/>
              <a:t>Peter Singer</a:t>
            </a:r>
          </a:p>
          <a:p>
            <a:pPr lvl="1" eaLnBrk="1" fontAlgn="auto" hangingPunct="1">
              <a:spcAft>
                <a:spcPts val="0"/>
              </a:spcAft>
              <a:buFont typeface="Arial"/>
              <a:buChar char="–"/>
              <a:defRPr/>
            </a:pPr>
            <a:r>
              <a:rPr lang="en-US" dirty="0" smtClean="0"/>
              <a:t>Philosopher and activist focused on animal suffering and consequences</a:t>
            </a:r>
          </a:p>
          <a:p>
            <a:pPr eaLnBrk="1" fontAlgn="auto" hangingPunct="1">
              <a:spcAft>
                <a:spcPts val="0"/>
              </a:spcAft>
              <a:buFont typeface="Arial"/>
              <a:buChar char="•"/>
              <a:defRPr/>
            </a:pPr>
            <a:r>
              <a:rPr lang="en-US" dirty="0" smtClean="0"/>
              <a:t>Mark Twain</a:t>
            </a:r>
          </a:p>
          <a:p>
            <a:pPr lvl="1" eaLnBrk="1" fontAlgn="auto" hangingPunct="1">
              <a:spcAft>
                <a:spcPts val="0"/>
              </a:spcAft>
              <a:buFont typeface="Arial"/>
              <a:buChar char="–"/>
              <a:defRPr/>
            </a:pPr>
            <a:r>
              <a:rPr lang="en-US" dirty="0" smtClean="0"/>
              <a:t>Protested animal cruelty and </a:t>
            </a:r>
          </a:p>
          <a:p>
            <a:pPr lvl="1" eaLnBrk="1" fontAlgn="auto" hangingPunct="1">
              <a:spcAft>
                <a:spcPts val="0"/>
              </a:spcAft>
              <a:buFont typeface="Arial"/>
              <a:buNone/>
              <a:defRPr/>
            </a:pPr>
            <a:r>
              <a:rPr lang="en-US" dirty="0" smtClean="0"/>
              <a:t>   research in “A Dog’s Tale”</a:t>
            </a:r>
            <a:endParaRPr lang="en-US" dirty="0"/>
          </a:p>
        </p:txBody>
      </p:sp>
      <p:sp>
        <p:nvSpPr>
          <p:cNvPr id="4" name="Slide Number Placeholder 3"/>
          <p:cNvSpPr>
            <a:spLocks noGrp="1"/>
          </p:cNvSpPr>
          <p:nvPr>
            <p:ph type="sldNum" sz="quarter" idx="12"/>
          </p:nvPr>
        </p:nvSpPr>
        <p:spPr/>
        <p:txBody>
          <a:bodyPr/>
          <a:lstStyle/>
          <a:p>
            <a:pPr>
              <a:defRPr/>
            </a:pPr>
            <a:fld id="{B063BD2D-C0BB-49ED-A108-1D84F2215E5D}"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Rights Groups</a:t>
            </a:r>
          </a:p>
        </p:txBody>
      </p:sp>
      <p:sp>
        <p:nvSpPr>
          <p:cNvPr id="29699" name="Content Placeholder 2"/>
          <p:cNvSpPr>
            <a:spLocks noGrp="1"/>
          </p:cNvSpPr>
          <p:nvPr>
            <p:ph idx="1"/>
          </p:nvPr>
        </p:nvSpPr>
        <p:spPr>
          <a:xfrm>
            <a:off x="1371600" y="1905000"/>
            <a:ext cx="7772400" cy="4525963"/>
          </a:xfrm>
        </p:spPr>
        <p:txBody>
          <a:bodyPr/>
          <a:lstStyle/>
          <a:p>
            <a:pPr eaLnBrk="1" hangingPunct="1"/>
            <a:r>
              <a:rPr lang="en-US" altLang="en-US" smtClean="0"/>
              <a:t>People for Ethical Treatment of Animals (PETA)</a:t>
            </a:r>
          </a:p>
          <a:p>
            <a:pPr eaLnBrk="1" hangingPunct="1"/>
            <a:r>
              <a:rPr lang="en-US" altLang="en-US" smtClean="0"/>
              <a:t>Mercy for Animals</a:t>
            </a:r>
          </a:p>
          <a:p>
            <a:pPr eaLnBrk="1" hangingPunct="1"/>
            <a:r>
              <a:rPr lang="en-US" altLang="en-US" smtClean="0"/>
              <a:t>The Humane Society of the United States (HSUS)</a:t>
            </a:r>
          </a:p>
          <a:p>
            <a:pPr eaLnBrk="1" hangingPunct="1"/>
            <a:r>
              <a:rPr lang="en-US" altLang="en-US" smtClean="0"/>
              <a:t>American Society for the </a:t>
            </a:r>
          </a:p>
          <a:p>
            <a:pPr eaLnBrk="1" hangingPunct="1">
              <a:buFont typeface="Arial" charset="0"/>
              <a:buNone/>
            </a:pPr>
            <a:r>
              <a:rPr lang="en-US" altLang="en-US" smtClean="0"/>
              <a:t>   Prevention of Cruelty to Animals</a:t>
            </a:r>
          </a:p>
          <a:p>
            <a:pPr eaLnBrk="1" hangingPunct="1"/>
            <a:r>
              <a:rPr lang="en-US" altLang="en-US" smtClean="0"/>
              <a:t>Several state and local groups</a:t>
            </a:r>
          </a:p>
        </p:txBody>
      </p:sp>
      <p:sp>
        <p:nvSpPr>
          <p:cNvPr id="4" name="Slide Number Placeholder 3"/>
          <p:cNvSpPr>
            <a:spLocks noGrp="1"/>
          </p:cNvSpPr>
          <p:nvPr>
            <p:ph type="sldNum" sz="quarter" idx="12"/>
          </p:nvPr>
        </p:nvSpPr>
        <p:spPr/>
        <p:txBody>
          <a:bodyPr/>
          <a:lstStyle/>
          <a:p>
            <a:pPr>
              <a:defRPr/>
            </a:pPr>
            <a:fld id="{8D387CC2-1E64-42B9-AD1B-FF7474DA0D68}" type="slidenum">
              <a:rPr lang="en-US"/>
              <a:pPr>
                <a:defRPr/>
              </a:pPr>
              <a:t>13</a:t>
            </a:fld>
            <a:endParaRPr lang="en-US" dirty="0"/>
          </a:p>
        </p:txBody>
      </p:sp>
      <p:pic>
        <p:nvPicPr>
          <p:cNvPr id="29701" name="Picture 4"/>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77000" y="2514600"/>
            <a:ext cx="2209800"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5"/>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112000" y="4114800"/>
            <a:ext cx="1651000" cy="123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a:extLst/>
        </p:spPr>
        <p:txBody>
          <a:bodyPr rtlCol="0">
            <a:noAutofit/>
          </a:bodyPr>
          <a:lstStyle/>
          <a:p>
            <a:pPr eaLnBrk="1" fontAlgn="auto" hangingPunct="1">
              <a:spcAft>
                <a:spcPts val="0"/>
              </a:spcAft>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Companion Animals Act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30723" name="Content Placeholder 2"/>
          <p:cNvSpPr>
            <a:spLocks noGrp="1"/>
          </p:cNvSpPr>
          <p:nvPr>
            <p:ph idx="1"/>
          </p:nvPr>
        </p:nvSpPr>
        <p:spPr>
          <a:xfrm>
            <a:off x="1371600" y="1905000"/>
            <a:ext cx="7772400" cy="4525963"/>
          </a:xfrm>
        </p:spPr>
        <p:txBody>
          <a:bodyPr/>
          <a:lstStyle/>
          <a:p>
            <a:pPr eaLnBrk="1" hangingPunct="1">
              <a:lnSpc>
                <a:spcPct val="90000"/>
              </a:lnSpc>
            </a:pPr>
            <a:r>
              <a:rPr lang="en-US" altLang="en-US" sz="2700" smtClean="0">
                <a:latin typeface="Arial" charset="0"/>
                <a:cs typeface="Arial" charset="0"/>
              </a:rPr>
              <a:t>Is a pet protection act which keeps shelters from selling found pets to organizations for a period of five days to prevent the following:</a:t>
            </a:r>
          </a:p>
          <a:p>
            <a:pPr lvl="1" eaLnBrk="1" hangingPunct="1">
              <a:lnSpc>
                <a:spcPct val="90000"/>
              </a:lnSpc>
            </a:pPr>
            <a:r>
              <a:rPr lang="en-US" altLang="en-US" sz="2700" smtClean="0">
                <a:latin typeface="Arial" charset="0"/>
                <a:cs typeface="Arial" charset="0"/>
              </a:rPr>
              <a:t>pets from being stolen</a:t>
            </a:r>
          </a:p>
          <a:p>
            <a:pPr lvl="1" eaLnBrk="1" hangingPunct="1">
              <a:lnSpc>
                <a:spcPct val="90000"/>
              </a:lnSpc>
            </a:pPr>
            <a:r>
              <a:rPr lang="en-US" altLang="en-US" sz="2700" smtClean="0">
                <a:latin typeface="Arial" charset="0"/>
                <a:cs typeface="Arial" charset="0"/>
              </a:rPr>
              <a:t>animals being used for scientific testing</a:t>
            </a:r>
          </a:p>
          <a:p>
            <a:pPr lvl="1" eaLnBrk="1" hangingPunct="1">
              <a:lnSpc>
                <a:spcPct val="90000"/>
              </a:lnSpc>
            </a:pPr>
            <a:r>
              <a:rPr lang="en-US" altLang="en-US" sz="2700" smtClean="0">
                <a:latin typeface="Arial" charset="0"/>
                <a:cs typeface="Arial" charset="0"/>
              </a:rPr>
              <a:t>animals being used for illegal activities such as fighting</a:t>
            </a:r>
          </a:p>
          <a:p>
            <a:pPr eaLnBrk="1" hangingPunct="1"/>
            <a:endParaRPr lang="en-US" altLang="en-US" smtClean="0">
              <a:latin typeface="Arial" charset="0"/>
              <a:cs typeface="Arial" charset="0"/>
            </a:endParaRPr>
          </a:p>
        </p:txBody>
      </p:sp>
      <p:sp>
        <p:nvSpPr>
          <p:cNvPr id="10854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875D59B-2803-4502-BC72-F704B71AFDE5}" type="slidenum">
              <a:rPr lang="en-US">
                <a:cs typeface="Arial" charset="0"/>
              </a:rPr>
              <a:pPr>
                <a:defRPr/>
              </a:pPr>
              <a:t>14</a:t>
            </a:fld>
            <a:endParaRPr lang="en-US">
              <a:cs typeface="Arial" charset="0"/>
            </a:endParaRPr>
          </a:p>
        </p:txBody>
      </p:sp>
      <p:sp>
        <p:nvSpPr>
          <p:cNvPr id="30725" name="TextBox 5"/>
          <p:cNvSpPr txBox="1">
            <a:spLocks noChangeArrowheads="1"/>
          </p:cNvSpPr>
          <p:nvPr/>
        </p:nvSpPr>
        <p:spPr bwMode="auto">
          <a:xfrm>
            <a:off x="3124200" y="5791200"/>
            <a:ext cx="4343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a:latin typeface="Arial" charset="0"/>
              </a:rPr>
              <a:t>Fun Fact: </a:t>
            </a:r>
            <a:r>
              <a:rPr lang="en-US" altLang="en-US" sz="2000">
                <a:latin typeface="Arial" charset="0"/>
              </a:rPr>
              <a:t>Americans spend around three billion dollars a year on dog and cat food</a:t>
            </a:r>
          </a:p>
          <a:p>
            <a:pPr algn="ct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1800"/>
          </a:p>
        </p:txBody>
      </p:sp>
      <p:pic>
        <p:nvPicPr>
          <p:cNvPr id="30726" name="Picture 6" descr="dogfood.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981200" y="5657850"/>
            <a:ext cx="12954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229600" cy="1143000"/>
          </a:xfrm>
          <a:extLst/>
        </p:spPr>
        <p:txBody>
          <a:bodyPr rtlCol="0">
            <a:noAutofit/>
          </a:bodyPr>
          <a:lstStyle/>
          <a:p>
            <a:pPr eaLnBrk="1" fontAlgn="auto" hangingPunct="1">
              <a:spcAft>
                <a:spcPts val="0"/>
              </a:spcAft>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Pets Evacuation and Transportation Standards Act </a:t>
            </a:r>
          </a:p>
        </p:txBody>
      </p:sp>
      <p:sp>
        <p:nvSpPr>
          <p:cNvPr id="31747" name="Content Placeholder 2"/>
          <p:cNvSpPr>
            <a:spLocks noGrp="1"/>
          </p:cNvSpPr>
          <p:nvPr>
            <p:ph idx="1"/>
          </p:nvPr>
        </p:nvSpPr>
        <p:spPr>
          <a:xfrm>
            <a:off x="1371600" y="1905000"/>
            <a:ext cx="7772400" cy="4525963"/>
          </a:xfrm>
        </p:spPr>
        <p:txBody>
          <a:bodyPr/>
          <a:lstStyle/>
          <a:p>
            <a:pPr eaLnBrk="1" hangingPunct="1"/>
            <a:r>
              <a:rPr lang="en-US" altLang="en-US" sz="2800" smtClean="0">
                <a:latin typeface="Arial" charset="0"/>
                <a:cs typeface="Arial" charset="0"/>
              </a:rPr>
              <a:t>Requires states and local emergency authorities to show how they will accommodate households with pets or service animals in evacuation situations</a:t>
            </a:r>
          </a:p>
          <a:p>
            <a:pPr lvl="1" eaLnBrk="1" hangingPunct="1"/>
            <a:r>
              <a:rPr lang="en-US" altLang="en-US" sz="2400" smtClean="0">
                <a:latin typeface="Arial" charset="0"/>
                <a:cs typeface="Arial" charset="0"/>
              </a:rPr>
              <a:t>must be present in disaster preparedness plans to receive funding from the Federal Emergency Management Agency</a:t>
            </a:r>
          </a:p>
        </p:txBody>
      </p:sp>
      <p:sp>
        <p:nvSpPr>
          <p:cNvPr id="1105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B183E45-B348-435D-9101-404113924268}" type="slidenum">
              <a:rPr lang="en-US">
                <a:cs typeface="Arial" charset="0"/>
              </a:rPr>
              <a:pPr>
                <a:defRPr/>
              </a:pPr>
              <a:t>15</a:t>
            </a:fld>
            <a:endParaRPr lang="en-US">
              <a:cs typeface="Arial" charset="0"/>
            </a:endParaRPr>
          </a:p>
        </p:txBody>
      </p:sp>
      <p:sp>
        <p:nvSpPr>
          <p:cNvPr id="10" name="Rectangle 9">
            <a:hlinkClick r:id="rId3" action="ppaction://hlinksldjump"/>
          </p:cNvPr>
          <p:cNvSpPr/>
          <p:nvPr/>
        </p:nvSpPr>
        <p:spPr>
          <a:xfrm>
            <a:off x="152400" y="63246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a:extLst/>
        </p:spPr>
        <p:txBody>
          <a:bodyPr rtlCol="0">
            <a:normAutofit/>
          </a:bodyPr>
          <a:lstStyle/>
          <a:p>
            <a:pPr eaLnBrk="1" fontAlgn="auto" hangingPunct="1">
              <a:spcAft>
                <a:spcPts val="0"/>
              </a:spcAft>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Welfare Timeline</a:t>
            </a:r>
          </a:p>
        </p:txBody>
      </p:sp>
      <p:sp>
        <p:nvSpPr>
          <p:cNvPr id="32771" name="Content Placeholder 6"/>
          <p:cNvSpPr>
            <a:spLocks noGrp="1"/>
          </p:cNvSpPr>
          <p:nvPr>
            <p:ph idx="1"/>
          </p:nvPr>
        </p:nvSpPr>
        <p:spPr/>
        <p:txBody>
          <a:bodyPr/>
          <a:lstStyle/>
          <a:p>
            <a:pPr eaLnBrk="1" hangingPunct="1"/>
            <a:endParaRPr lang="en-US" altLang="en-US" smtClean="0"/>
          </a:p>
        </p:txBody>
      </p:sp>
      <p:sp>
        <p:nvSpPr>
          <p:cNvPr id="4" name="Slide Number Placeholder 3"/>
          <p:cNvSpPr>
            <a:spLocks noGrp="1"/>
          </p:cNvSpPr>
          <p:nvPr>
            <p:ph type="sldNum" sz="quarter" idx="12"/>
          </p:nvPr>
        </p:nvSpPr>
        <p:spPr/>
        <p:txBody>
          <a:bodyPr/>
          <a:lstStyle/>
          <a:p>
            <a:pPr>
              <a:defRPr/>
            </a:pPr>
            <a:fld id="{DEB1C380-0648-4E4E-BE9B-E7551DC6B0D2}" type="slidenum">
              <a:rPr lang="en-US"/>
              <a:pPr>
                <a:defRPr/>
              </a:pPr>
              <a:t>16</a:t>
            </a:fld>
            <a:endParaRPr lang="en-US" dirty="0"/>
          </a:p>
        </p:txBody>
      </p:sp>
      <p:sp>
        <p:nvSpPr>
          <p:cNvPr id="32773" name="Rectangle 5"/>
          <p:cNvSpPr>
            <a:spLocks noChangeArrowheads="1"/>
          </p:cNvSpPr>
          <p:nvPr/>
        </p:nvSpPr>
        <p:spPr bwMode="auto">
          <a:xfrm>
            <a:off x="1371600" y="6156325"/>
            <a:ext cx="8001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en-US" altLang="en-US" sz="1800">
                <a:latin typeface="Arial" charset="0"/>
              </a:rPr>
              <a:t>Vivisection- performing surgical operations on animals</a:t>
            </a:r>
          </a:p>
          <a:p>
            <a:pPr eaLnBrk="1" hangingPunct="1">
              <a:buFontTx/>
              <a:buNone/>
            </a:pPr>
            <a:r>
              <a:rPr lang="en-US" altLang="en-US" sz="1800">
                <a:latin typeface="Arial" charset="0"/>
              </a:rPr>
              <a:t>for the purpose of research</a:t>
            </a:r>
          </a:p>
        </p:txBody>
      </p:sp>
      <p:pic>
        <p:nvPicPr>
          <p:cNvPr id="32774" name="Picture 10" descr="timeline.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71600" y="838200"/>
            <a:ext cx="77724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381000"/>
            <a:ext cx="7772400" cy="1470025"/>
          </a:xfrm>
        </p:spPr>
        <p:txBody>
          <a:bodyPr/>
          <a:lstStyle/>
          <a:p>
            <a:pPr defTabSz="457200" eaLnBrk="1" fontAlgn="auto" hangingPunct="1">
              <a:spcAft>
                <a:spcPts val="0"/>
              </a:spcAft>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Wild Animals</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 name="Subtitle 6"/>
          <p:cNvSpPr>
            <a:spLocks noGrp="1"/>
          </p:cNvSpPr>
          <p:nvPr>
            <p:ph type="subTitle" idx="1"/>
          </p:nvPr>
        </p:nvSpPr>
        <p:spPr/>
        <p:txBody>
          <a:bodyPr/>
          <a:lstStyle/>
          <a:p>
            <a:pPr>
              <a:defRPr/>
            </a:pPr>
            <a:endParaRPr lang="en-US"/>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E7A90032-D746-4B4D-A158-0A61F9053548}" type="slidenum">
              <a:rPr lang="en-US" altLang="en-US" sz="1200" smtClean="0"/>
              <a:pPr eaLnBrk="1" fontAlgn="base" hangingPunct="1">
                <a:spcBef>
                  <a:spcPct val="0"/>
                </a:spcBef>
                <a:spcAft>
                  <a:spcPct val="0"/>
                </a:spcAft>
                <a:buFontTx/>
                <a:buNone/>
              </a:pPr>
              <a:t>17</a:t>
            </a:fld>
            <a:endParaRPr lang="en-US" altLang="en-US" sz="1200" smtClean="0"/>
          </a:p>
        </p:txBody>
      </p:sp>
      <p:pic>
        <p:nvPicPr>
          <p:cNvPr id="33797" name="Content Placeholder 14" descr="0853_PhotoObject.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a:stretch>
            <a:fillRect/>
          </a:stretch>
        </p:blipFill>
        <p:spPr>
          <a:xfrm>
            <a:off x="1828800" y="1676400"/>
            <a:ext cx="6796088" cy="4673600"/>
          </a:xfrm>
        </p:spPr>
      </p:pic>
      <p:sp>
        <p:nvSpPr>
          <p:cNvPr id="14" name="Rectangle 13">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noAutofit/>
          </a:bodyPr>
          <a:lstStyle/>
          <a:p>
            <a:pPr defTabSz="457200" eaLnBrk="1" fontAlgn="auto" hangingPunct="1">
              <a:spcAft>
                <a:spcPts val="0"/>
              </a:spcAft>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Wild Animals </a:t>
            </a:r>
          </a:p>
        </p:txBody>
      </p:sp>
      <p:sp>
        <p:nvSpPr>
          <p:cNvPr id="34819" name="Content Placeholder 5"/>
          <p:cNvSpPr>
            <a:spLocks noGrp="1"/>
          </p:cNvSpPr>
          <p:nvPr>
            <p:ph idx="1"/>
          </p:nvPr>
        </p:nvSpPr>
        <p:spPr/>
        <p:txBody>
          <a:bodyPr/>
          <a:lstStyle/>
          <a:p>
            <a:pPr eaLnBrk="1" hangingPunct="1"/>
            <a:r>
              <a:rPr lang="en-US" altLang="en-US" smtClean="0">
                <a:latin typeface="Arial" charset="0"/>
                <a:cs typeface="Arial" charset="0"/>
              </a:rPr>
              <a:t>Live in a natural, undomesticated state</a:t>
            </a:r>
          </a:p>
          <a:p>
            <a:pPr eaLnBrk="1" hangingPunct="1"/>
            <a:r>
              <a:rPr lang="en-US" altLang="en-US" smtClean="0">
                <a:latin typeface="Arial" charset="0"/>
                <a:cs typeface="Arial" charset="0"/>
              </a:rPr>
              <a:t>Forage their own food</a:t>
            </a:r>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5B39025F-E84A-4461-BA33-F8BFA85D1352}" type="slidenum">
              <a:rPr lang="en-US" altLang="en-US" sz="1200" smtClean="0"/>
              <a:pPr eaLnBrk="1" fontAlgn="base" hangingPunct="1">
                <a:spcBef>
                  <a:spcPct val="0"/>
                </a:spcBef>
                <a:spcAft>
                  <a:spcPct val="0"/>
                </a:spcAft>
                <a:buFontTx/>
                <a:buNone/>
              </a:pPr>
              <a:t>18</a:t>
            </a:fld>
            <a:endParaRPr lang="en-US" altLang="en-US" sz="1200" smtClean="0"/>
          </a:p>
        </p:txBody>
      </p:sp>
      <p:pic>
        <p:nvPicPr>
          <p:cNvPr id="34821" name="Picture 5" descr="0834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812259">
            <a:off x="4559300" y="3916363"/>
            <a:ext cx="3200400" cy="286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Fish &amp; Wildlife Coordination Act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35843" name="Content Placeholder 2"/>
          <p:cNvSpPr>
            <a:spLocks noGrp="1"/>
          </p:cNvSpPr>
          <p:nvPr>
            <p:ph idx="1"/>
          </p:nvPr>
        </p:nvSpPr>
        <p:spPr/>
        <p:txBody>
          <a:bodyPr/>
          <a:lstStyle/>
          <a:p>
            <a:pPr>
              <a:lnSpc>
                <a:spcPct val="80000"/>
              </a:lnSpc>
            </a:pPr>
            <a:r>
              <a:rPr lang="en-US" altLang="en-US" sz="2500" smtClean="0">
                <a:latin typeface="Arial" charset="0"/>
                <a:cs typeface="Arial" charset="0"/>
              </a:rPr>
              <a:t>Protects fish and wildlife when federal action is taken to control or alter natural streams or bodies of water</a:t>
            </a:r>
          </a:p>
          <a:p>
            <a:pPr>
              <a:lnSpc>
                <a:spcPct val="80000"/>
              </a:lnSpc>
            </a:pPr>
            <a:r>
              <a:rPr lang="en-US" altLang="en-US" sz="2500" smtClean="0">
                <a:latin typeface="Arial" charset="0"/>
                <a:cs typeface="Arial" charset="0"/>
              </a:rPr>
              <a:t>Provides assistance to state and federal agencies in order to protect, rear, stock and increase the supply of game and fur bearing animals</a:t>
            </a:r>
          </a:p>
          <a:p>
            <a:pPr>
              <a:lnSpc>
                <a:spcPct val="80000"/>
              </a:lnSpc>
            </a:pPr>
            <a:r>
              <a:rPr lang="en-US" altLang="en-US" sz="2500" smtClean="0">
                <a:latin typeface="Arial" charset="0"/>
                <a:cs typeface="Arial" charset="0"/>
              </a:rPr>
              <a:t>Calls for research on the effects of sewage and other pollutants on wild animals and their environment</a:t>
            </a:r>
          </a:p>
          <a:p>
            <a:pPr>
              <a:lnSpc>
                <a:spcPct val="80000"/>
              </a:lnSpc>
            </a:pPr>
            <a:r>
              <a:rPr lang="en-US" altLang="en-US" sz="2500" smtClean="0">
                <a:latin typeface="Arial" charset="0"/>
                <a:cs typeface="Arial" charset="0"/>
              </a:rPr>
              <a:t>Requires consultation with the Bureau of Fisheries prior to building dams to ensure fish migration is not inhibited</a:t>
            </a:r>
          </a:p>
          <a:p>
            <a:endParaRPr lang="en-US" altLang="en-US" sz="2400" smtClean="0">
              <a:latin typeface="Arial" charset="0"/>
              <a:cs typeface="Arial" charset="0"/>
            </a:endParaRP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95C0E430-48BD-4912-9F51-2E2F7A103B3B}" type="slidenum">
              <a:rPr lang="en-US" altLang="en-US" sz="1200" smtClean="0"/>
              <a:pPr eaLnBrk="1" fontAlgn="base" hangingPunct="1">
                <a:spcBef>
                  <a:spcPct val="0"/>
                </a:spcBef>
                <a:spcAft>
                  <a:spcPct val="0"/>
                </a:spcAft>
                <a:buFontTx/>
                <a:buNone/>
              </a:pPr>
              <a:t>19</a:t>
            </a:fld>
            <a:endParaRPr lang="en-US" altLang="en-US" sz="1200" smtClean="0"/>
          </a:p>
        </p:txBody>
      </p:sp>
      <p:pic>
        <p:nvPicPr>
          <p:cNvPr id="35845" name="Picture 6" descr="0175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28800" y="5935663"/>
            <a:ext cx="9144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1066800" y="76200"/>
            <a:ext cx="8229600" cy="1143000"/>
          </a:xfrm>
        </p:spPr>
        <p:txBody>
          <a:bodyPr wrap="square" numCol="1" anchorCtr="0" compatLnSpc="1">
            <a:prstTxWarp prst="textNoShape">
              <a:avLst/>
            </a:prstTxWarp>
          </a:bodyPr>
          <a:lstStyle/>
          <a:p>
            <a:pPr defTabSz="457200">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Objectives </a:t>
            </a:r>
          </a:p>
        </p:txBody>
      </p:sp>
      <p:sp>
        <p:nvSpPr>
          <p:cNvPr id="18435" name="Content Placeholder 5"/>
          <p:cNvSpPr>
            <a:spLocks noGrp="1"/>
          </p:cNvSpPr>
          <p:nvPr>
            <p:ph idx="1"/>
          </p:nvPr>
        </p:nvSpPr>
        <p:spPr/>
        <p:txBody>
          <a:bodyPr/>
          <a:lstStyle/>
          <a:p>
            <a:pPr marL="514350" indent="-514350" eaLnBrk="1" hangingPunct="1">
              <a:buFont typeface="Calibri" pitchFamily="34" charset="0"/>
              <a:buAutoNum type="arabicPeriod"/>
            </a:pPr>
            <a:r>
              <a:rPr lang="en-US" altLang="en-US" sz="3600" smtClean="0">
                <a:latin typeface="Arial" charset="0"/>
                <a:cs typeface="Arial" charset="0"/>
              </a:rPr>
              <a:t>To summarize the legal rights of animals.</a:t>
            </a:r>
          </a:p>
          <a:p>
            <a:pPr marL="514350" indent="-514350" eaLnBrk="1" hangingPunct="1">
              <a:buFont typeface="Calibri" pitchFamily="34" charset="0"/>
              <a:buAutoNum type="arabicPeriod"/>
            </a:pPr>
            <a:r>
              <a:rPr lang="en-US" altLang="en-US" sz="3600" smtClean="0">
                <a:latin typeface="Arial" charset="0"/>
                <a:cs typeface="Arial" charset="0"/>
              </a:rPr>
              <a:t>To identify and interpret laws put into effect for the protection of animals.</a:t>
            </a:r>
          </a:p>
          <a:p>
            <a:pPr marL="514350" indent="-514350" eaLnBrk="1" hangingPunct="1">
              <a:buFont typeface="Calibri" pitchFamily="34" charset="0"/>
              <a:buAutoNum type="arabicPeriod"/>
            </a:pPr>
            <a:r>
              <a:rPr lang="en-US" altLang="en-US" sz="3600" smtClean="0">
                <a:latin typeface="Arial" charset="0"/>
                <a:cs typeface="Arial" charset="0"/>
              </a:rPr>
              <a:t>To describe the jobs and legal limitations offered in the field of animal services.</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9514C6D-AC19-44CD-BD36-1FC491774BD5}" type="slidenum">
              <a:rPr lang="en-US" altLang="en-US" sz="1200" smtClean="0"/>
              <a:pPr eaLnBrk="1" fontAlgn="base" hangingPunct="1">
                <a:spcBef>
                  <a:spcPct val="0"/>
                </a:spcBef>
                <a:spcAft>
                  <a:spcPct val="0"/>
                </a:spcAft>
                <a:buFontTx/>
                <a:buNone/>
              </a:pPr>
              <a:t>2</a:t>
            </a:fld>
            <a:endParaRPr lang="en-US" altLang="en-US" sz="1200" smtClean="0"/>
          </a:p>
        </p:txBody>
      </p:sp>
      <p:pic>
        <p:nvPicPr>
          <p:cNvPr id="6" name="Picture 5"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1371600" cy="10287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Wild Bird Conservation Act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36867" name="Content Placeholder 2"/>
          <p:cNvSpPr>
            <a:spLocks noGrp="1"/>
          </p:cNvSpPr>
          <p:nvPr>
            <p:ph idx="1"/>
          </p:nvPr>
        </p:nvSpPr>
        <p:spPr/>
        <p:txBody>
          <a:bodyPr/>
          <a:lstStyle/>
          <a:p>
            <a:r>
              <a:rPr lang="en-US" altLang="en-US" smtClean="0">
                <a:latin typeface="Arial" charset="0"/>
                <a:cs typeface="Arial" charset="0"/>
              </a:rPr>
              <a:t>Responded to the population threat of non-indigenous birds</a:t>
            </a:r>
          </a:p>
          <a:p>
            <a:pPr lvl="1"/>
            <a:r>
              <a:rPr lang="en-US" altLang="en-US" sz="2400" smtClean="0">
                <a:latin typeface="Arial" charset="0"/>
                <a:cs typeface="Arial" charset="0"/>
              </a:rPr>
              <a:t>The U.S. is the number one importer of exotic birds</a:t>
            </a:r>
          </a:p>
          <a:p>
            <a:r>
              <a:rPr lang="en-US" altLang="en-US" smtClean="0">
                <a:latin typeface="Arial" charset="0"/>
                <a:cs typeface="Arial" charset="0"/>
              </a:rPr>
              <a:t>Imposed immediate </a:t>
            </a:r>
            <a:r>
              <a:rPr lang="en-US" altLang="en-US" i="1" smtClean="0">
                <a:latin typeface="Arial" charset="0"/>
                <a:cs typeface="Arial" charset="0"/>
              </a:rPr>
              <a:t>moratorium</a:t>
            </a:r>
            <a:r>
              <a:rPr lang="en-US" altLang="en-US" smtClean="0">
                <a:latin typeface="Arial" charset="0"/>
                <a:cs typeface="Arial" charset="0"/>
              </a:rPr>
              <a:t> on importing certain exotic birds, including most parrots, cockatoos and macaws</a:t>
            </a:r>
          </a:p>
          <a:p>
            <a:endParaRPr lang="en-US" altLang="en-US" smtClean="0">
              <a:latin typeface="Arial" charset="0"/>
              <a:cs typeface="Arial" charset="0"/>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CAE6A9CB-7430-48A1-A198-70515F0E38AA}" type="slidenum">
              <a:rPr lang="en-US" altLang="en-US" sz="1200" smtClean="0"/>
              <a:pPr eaLnBrk="1" fontAlgn="base" hangingPunct="1">
                <a:spcBef>
                  <a:spcPct val="0"/>
                </a:spcBef>
                <a:spcAft>
                  <a:spcPct val="0"/>
                </a:spcAft>
                <a:buFontTx/>
                <a:buNone/>
              </a:pPr>
              <a:t>20</a:t>
            </a:fld>
            <a:endParaRPr lang="en-US" altLang="en-US" sz="1200" smtClean="0"/>
          </a:p>
        </p:txBody>
      </p:sp>
      <p:sp>
        <p:nvSpPr>
          <p:cNvPr id="36869" name="Rectangle 5"/>
          <p:cNvSpPr>
            <a:spLocks noChangeArrowheads="1"/>
          </p:cNvSpPr>
          <p:nvPr/>
        </p:nvSpPr>
        <p:spPr bwMode="auto">
          <a:xfrm>
            <a:off x="1371600" y="6096000"/>
            <a:ext cx="54879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0"/>
              </a:spcBef>
              <a:buFontTx/>
              <a:buNone/>
            </a:pPr>
            <a:r>
              <a:rPr lang="en-US" altLang="en-US" sz="2400"/>
              <a:t> </a:t>
            </a:r>
            <a:r>
              <a:rPr lang="en-US" altLang="en-US" sz="2400" b="1"/>
              <a:t>Moratorium</a:t>
            </a:r>
            <a:r>
              <a:rPr lang="en-US" altLang="en-US" sz="2400"/>
              <a:t> – a suspension of activity</a:t>
            </a:r>
          </a:p>
        </p:txBody>
      </p:sp>
      <p:pic>
        <p:nvPicPr>
          <p:cNvPr id="36870" name="Picture 6" descr="0902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5181600"/>
            <a:ext cx="137001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Wild Horses &amp; Burro Act</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37891" name="Content Placeholder 2"/>
          <p:cNvSpPr>
            <a:spLocks noGrp="1"/>
          </p:cNvSpPr>
          <p:nvPr>
            <p:ph idx="1"/>
          </p:nvPr>
        </p:nvSpPr>
        <p:spPr/>
        <p:txBody>
          <a:bodyPr/>
          <a:lstStyle/>
          <a:p>
            <a:pPr>
              <a:lnSpc>
                <a:spcPct val="80000"/>
              </a:lnSpc>
            </a:pPr>
            <a:r>
              <a:rPr lang="en-US" altLang="en-US" sz="2800" smtClean="0">
                <a:latin typeface="Arial" charset="0"/>
                <a:cs typeface="Arial" charset="0"/>
              </a:rPr>
              <a:t>Provides protection for wild horses and </a:t>
            </a:r>
            <a:r>
              <a:rPr lang="en-US" altLang="en-US" sz="2800" i="1" smtClean="0">
                <a:latin typeface="Arial" charset="0"/>
                <a:cs typeface="Arial" charset="0"/>
              </a:rPr>
              <a:t>burros</a:t>
            </a:r>
            <a:r>
              <a:rPr lang="en-US" altLang="en-US" sz="2800" smtClean="0">
                <a:latin typeface="Arial" charset="0"/>
                <a:cs typeface="Arial" charset="0"/>
              </a:rPr>
              <a:t> living on land managed by the Forest Service and the Bureau of Land Management</a:t>
            </a:r>
          </a:p>
          <a:p>
            <a:pPr>
              <a:lnSpc>
                <a:spcPct val="80000"/>
              </a:lnSpc>
            </a:pPr>
            <a:r>
              <a:rPr lang="en-US" altLang="en-US" sz="2800" smtClean="0">
                <a:latin typeface="Arial" charset="0"/>
                <a:cs typeface="Arial" charset="0"/>
              </a:rPr>
              <a:t>Assigns the Forest Service and Bureau of Land Management to monitor the population of wild horses and burros to see if overpopulation is occurring or aid is needed</a:t>
            </a:r>
          </a:p>
          <a:p>
            <a:pPr>
              <a:lnSpc>
                <a:spcPct val="80000"/>
              </a:lnSpc>
            </a:pPr>
            <a:r>
              <a:rPr lang="en-US" altLang="en-US" sz="2800" smtClean="0">
                <a:latin typeface="Arial" charset="0"/>
                <a:cs typeface="Arial" charset="0"/>
              </a:rPr>
              <a:t>Amended to say that a wild horse may only be sold after it has reached 10 years of age or has been unsuccessfully offered for adoption on three occasions</a:t>
            </a:r>
          </a:p>
          <a:p>
            <a:endParaRPr lang="en-US" altLang="en-US" sz="2400" smtClean="0">
              <a:latin typeface="Arial" charset="0"/>
              <a:cs typeface="Arial" charset="0"/>
            </a:endParaRP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A43761AB-DFA4-4D5C-A8A0-05D39D3D75E4}" type="slidenum">
              <a:rPr lang="en-US" altLang="en-US" sz="1200" smtClean="0"/>
              <a:pPr eaLnBrk="1" fontAlgn="base" hangingPunct="1">
                <a:spcBef>
                  <a:spcPct val="0"/>
                </a:spcBef>
                <a:spcAft>
                  <a:spcPct val="0"/>
                </a:spcAft>
                <a:buFontTx/>
                <a:buNone/>
              </a:pPr>
              <a:t>21</a:t>
            </a:fld>
            <a:endParaRPr lang="en-US" altLang="en-US" sz="1200" smtClean="0"/>
          </a:p>
        </p:txBody>
      </p:sp>
      <p:sp>
        <p:nvSpPr>
          <p:cNvPr id="37893" name="Rectangle 5"/>
          <p:cNvSpPr>
            <a:spLocks noChangeArrowheads="1"/>
          </p:cNvSpPr>
          <p:nvPr/>
        </p:nvSpPr>
        <p:spPr bwMode="auto">
          <a:xfrm>
            <a:off x="1524000" y="6324600"/>
            <a:ext cx="6629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0"/>
              </a:spcBef>
              <a:buFontTx/>
              <a:buNone/>
            </a:pPr>
            <a:r>
              <a:rPr lang="en-US" altLang="en-US" sz="2000" b="1"/>
              <a:t>Burro</a:t>
            </a:r>
            <a:r>
              <a:rPr lang="en-US" altLang="en-US" sz="2000"/>
              <a:t> – small donkey, usually used as a pack animal</a:t>
            </a:r>
          </a:p>
        </p:txBody>
      </p:sp>
      <p:pic>
        <p:nvPicPr>
          <p:cNvPr id="7" name="Picture 6" descr="donkey.jp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122207" y="5715000"/>
            <a:ext cx="1401793" cy="1143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Lacey Act </a:t>
            </a:r>
          </a:p>
        </p:txBody>
      </p:sp>
      <p:sp>
        <p:nvSpPr>
          <p:cNvPr id="38915" name="Content Placeholder 2"/>
          <p:cNvSpPr>
            <a:spLocks noGrp="1"/>
          </p:cNvSpPr>
          <p:nvPr>
            <p:ph idx="1"/>
          </p:nvPr>
        </p:nvSpPr>
        <p:spPr/>
        <p:txBody>
          <a:bodyPr/>
          <a:lstStyle/>
          <a:p>
            <a:pPr eaLnBrk="1" hangingPunct="1"/>
            <a:r>
              <a:rPr lang="en-US" altLang="en-US" smtClean="0">
                <a:latin typeface="Arial" charset="0"/>
                <a:cs typeface="Arial" charset="0"/>
              </a:rPr>
              <a:t>Prohibits the illegal trade of any fish or wild animals which were taken, possessed, transported or sold in violation of any law, treaty or regulation of the United States</a:t>
            </a:r>
          </a:p>
          <a:p>
            <a:pPr eaLnBrk="1" hangingPunct="1"/>
            <a:r>
              <a:rPr lang="en-US" altLang="en-US" smtClean="0">
                <a:latin typeface="Arial" charset="0"/>
                <a:cs typeface="Arial" charset="0"/>
              </a:rPr>
              <a:t>Ensures the animals taken in violation of the act are confiscated </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C6224E51-4111-4BC0-9895-0429EE13F4C9}" type="slidenum">
              <a:rPr lang="en-US" altLang="en-US" sz="1200" smtClean="0"/>
              <a:pPr eaLnBrk="1" fontAlgn="base" hangingPunct="1">
                <a:spcBef>
                  <a:spcPct val="0"/>
                </a:spcBef>
                <a:spcAft>
                  <a:spcPct val="0"/>
                </a:spcAft>
                <a:buFontTx/>
                <a:buNone/>
              </a:pPr>
              <a:t>22</a:t>
            </a:fld>
            <a:endParaRPr lang="en-US" altLang="en-US" sz="1200" smtClean="0"/>
          </a:p>
        </p:txBody>
      </p:sp>
      <p:sp>
        <p:nvSpPr>
          <p:cNvPr id="5" name="Rectangle 4">
            <a:hlinkClick r:id="rId3" action="ppaction://hlinksldjump"/>
          </p:cNvPr>
          <p:cNvSpPr/>
          <p:nvPr/>
        </p:nvSpPr>
        <p:spPr>
          <a:xfrm>
            <a:off x="152400" y="63246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81000"/>
            <a:ext cx="7772400" cy="1470025"/>
          </a:xfrm>
        </p:spPr>
        <p:txBody>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Production Animals</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 name="Subtitle 5"/>
          <p:cNvSpPr>
            <a:spLocks noGrp="1"/>
          </p:cNvSpPr>
          <p:nvPr>
            <p:ph type="subTitle" idx="1"/>
          </p:nvPr>
        </p:nvSpPr>
        <p:spPr/>
        <p:txBody>
          <a:bodyPr/>
          <a:lstStyle/>
          <a:p>
            <a:pPr>
              <a:defRPr/>
            </a:pPr>
            <a:endParaRPr lang="en-US"/>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7B427B6A-BB5C-4042-949B-F733BB790D7A}" type="slidenum">
              <a:rPr lang="en-US" altLang="en-US" sz="1200" smtClean="0"/>
              <a:pPr eaLnBrk="1" fontAlgn="base" hangingPunct="1">
                <a:spcBef>
                  <a:spcPct val="0"/>
                </a:spcBef>
                <a:spcAft>
                  <a:spcPct val="0"/>
                </a:spcAft>
                <a:buFontTx/>
                <a:buNone/>
              </a:pPr>
              <a:t>23</a:t>
            </a:fld>
            <a:endParaRPr lang="en-US" altLang="en-US" sz="1200" smtClean="0"/>
          </a:p>
        </p:txBody>
      </p:sp>
      <p:pic>
        <p:nvPicPr>
          <p:cNvPr id="39941" name="Content Placeholder 11" descr="1221_PhotoObject.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a:stretch>
            <a:fillRect/>
          </a:stretch>
        </p:blipFill>
        <p:spPr>
          <a:xfrm>
            <a:off x="1752600" y="2362200"/>
            <a:ext cx="4675188" cy="3810000"/>
          </a:xfrm>
        </p:spPr>
      </p:pic>
      <p:sp>
        <p:nvSpPr>
          <p:cNvPr id="11" name="Rectangle 10">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Production Animals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40963" name="Content Placeholder 2"/>
          <p:cNvSpPr>
            <a:spLocks noGrp="1"/>
          </p:cNvSpPr>
          <p:nvPr>
            <p:ph idx="1"/>
          </p:nvPr>
        </p:nvSpPr>
        <p:spPr/>
        <p:txBody>
          <a:bodyPr/>
          <a:lstStyle/>
          <a:p>
            <a:r>
              <a:rPr lang="en-US" altLang="en-US" smtClean="0">
                <a:latin typeface="Arial" charset="0"/>
                <a:cs typeface="Arial" charset="0"/>
              </a:rPr>
              <a:t>Raised for slaughter</a:t>
            </a:r>
          </a:p>
          <a:p>
            <a:r>
              <a:rPr lang="en-US" altLang="en-US" smtClean="0">
                <a:latin typeface="Arial" charset="0"/>
                <a:cs typeface="Arial" charset="0"/>
              </a:rPr>
              <a:t>Include cattle, swine, poultry and sheep</a:t>
            </a:r>
          </a:p>
          <a:p>
            <a:endParaRPr lang="en-US" altLang="en-US" smtClean="0">
              <a:latin typeface="Arial" charset="0"/>
              <a:cs typeface="Arial" charset="0"/>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F0AB64A2-0BD9-4798-8DD4-2B9112DF51DE}" type="slidenum">
              <a:rPr lang="en-US" altLang="en-US" sz="1200" smtClean="0"/>
              <a:pPr eaLnBrk="1" fontAlgn="base" hangingPunct="1">
                <a:spcBef>
                  <a:spcPct val="0"/>
                </a:spcBef>
                <a:spcAft>
                  <a:spcPct val="0"/>
                </a:spcAft>
                <a:buFontTx/>
                <a:buNone/>
              </a:pPr>
              <a:t>24</a:t>
            </a:fld>
            <a:endParaRPr lang="en-US" altLang="en-US" sz="1200" smtClean="0"/>
          </a:p>
        </p:txBody>
      </p:sp>
      <p:sp>
        <p:nvSpPr>
          <p:cNvPr id="40965" name="TextBox 5"/>
          <p:cNvSpPr txBox="1">
            <a:spLocks noChangeArrowheads="1"/>
          </p:cNvSpPr>
          <p:nvPr/>
        </p:nvSpPr>
        <p:spPr bwMode="auto">
          <a:xfrm>
            <a:off x="3657600" y="5534025"/>
            <a:ext cx="36576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Scientific research has proven that cows have regional accents just like humans</a:t>
            </a:r>
            <a:endParaRPr lang="en-US" altLang="en-US" sz="1800"/>
          </a:p>
        </p:txBody>
      </p:sp>
      <p:pic>
        <p:nvPicPr>
          <p:cNvPr id="40966" name="Picture 6" descr="0885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86000" y="5181600"/>
            <a:ext cx="1900238" cy="148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066800" y="228600"/>
            <a:ext cx="8229600" cy="1143000"/>
          </a:xfrm>
        </p:spPr>
        <p:txBody>
          <a:bodyPr wrap="square" numCol="1" anchorCtr="0" compatLnSpc="1">
            <a:prstTxWarp prst="textNoShape">
              <a:avLst/>
            </a:prstTxWarp>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Humane Slaughter Act </a:t>
            </a:r>
          </a:p>
        </p:txBody>
      </p:sp>
      <p:sp>
        <p:nvSpPr>
          <p:cNvPr id="41987" name="Content Placeholder 2"/>
          <p:cNvSpPr>
            <a:spLocks noGrp="1"/>
          </p:cNvSpPr>
          <p:nvPr>
            <p:ph idx="1"/>
          </p:nvPr>
        </p:nvSpPr>
        <p:spPr/>
        <p:txBody>
          <a:bodyPr/>
          <a:lstStyle/>
          <a:p>
            <a:pPr eaLnBrk="1" hangingPunct="1"/>
            <a:r>
              <a:rPr lang="en-US" altLang="en-US" smtClean="0">
                <a:latin typeface="Arial" charset="0"/>
                <a:cs typeface="Arial" charset="0"/>
              </a:rPr>
              <a:t>Prevents suffering by stunning animals into unconsciousness prior to slaughter</a:t>
            </a:r>
          </a:p>
          <a:p>
            <a:pPr eaLnBrk="1" hangingPunct="1"/>
            <a:r>
              <a:rPr lang="en-US" altLang="en-US" smtClean="0">
                <a:latin typeface="Arial" charset="0"/>
                <a:cs typeface="Arial" charset="0"/>
              </a:rPr>
              <a:t>Ensures slaughter is done in humane manner</a:t>
            </a:r>
          </a:p>
          <a:p>
            <a:pPr eaLnBrk="1" hangingPunct="1"/>
            <a:r>
              <a:rPr lang="en-US" altLang="en-US" smtClean="0">
                <a:latin typeface="Arial" charset="0"/>
                <a:cs typeface="Arial" charset="0"/>
              </a:rPr>
              <a:t>Excludes animals slaughtered in accordance with religious law</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810CEF8D-D1F4-4AA2-AA91-79A0E2CED2CE}" type="slidenum">
              <a:rPr lang="en-US" altLang="en-US" sz="1200" smtClean="0"/>
              <a:pPr eaLnBrk="1" fontAlgn="base" hangingPunct="1">
                <a:spcBef>
                  <a:spcPct val="0"/>
                </a:spcBef>
                <a:spcAft>
                  <a:spcPct val="0"/>
                </a:spcAft>
                <a:buFontTx/>
                <a:buNone/>
              </a:pPr>
              <a:t>25</a:t>
            </a:fld>
            <a:endParaRPr lang="en-US" altLang="en-US" sz="1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1066800" y="228600"/>
            <a:ext cx="8229600" cy="1143000"/>
          </a:xfrm>
        </p:spPr>
        <p:txBody>
          <a:bodyPr wrap="square" numCol="1" anchorCtr="0" compatLnSpc="1">
            <a:prstTxWarp prst="textNoShape">
              <a:avLst/>
            </a:prstTxWarp>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28 Hour Law </a:t>
            </a:r>
          </a:p>
        </p:txBody>
      </p:sp>
      <p:sp>
        <p:nvSpPr>
          <p:cNvPr id="43011" name="Content Placeholder 5"/>
          <p:cNvSpPr>
            <a:spLocks noGrp="1"/>
          </p:cNvSpPr>
          <p:nvPr>
            <p:ph idx="1"/>
          </p:nvPr>
        </p:nvSpPr>
        <p:spPr/>
        <p:txBody>
          <a:bodyPr/>
          <a:lstStyle/>
          <a:p>
            <a:pPr eaLnBrk="1" hangingPunct="1"/>
            <a:r>
              <a:rPr lang="en-US" altLang="en-US" smtClean="0">
                <a:latin typeface="Arial" charset="0"/>
                <a:cs typeface="Arial" charset="0"/>
              </a:rPr>
              <a:t>Addresses transporting animals across state lines, especially those raised for food production</a:t>
            </a:r>
          </a:p>
          <a:p>
            <a:pPr eaLnBrk="1" hangingPunct="1"/>
            <a:r>
              <a:rPr lang="en-US" altLang="en-US" smtClean="0">
                <a:latin typeface="Arial" charset="0"/>
                <a:cs typeface="Arial" charset="0"/>
              </a:rPr>
              <a:t>Requires that animals may not be transported for more than 28 consecutive hours without being unloaded for five hours, allowing for rest, water and food</a:t>
            </a:r>
          </a:p>
          <a:p>
            <a:pPr eaLnBrk="1" hangingPunct="1"/>
            <a:r>
              <a:rPr lang="en-US" altLang="en-US" smtClean="0">
                <a:latin typeface="Arial" charset="0"/>
                <a:cs typeface="Arial" charset="0"/>
              </a:rPr>
              <a:t>Excludes travel by air or water</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D2B80825-1D51-4419-81C1-53C90FBA2D95}" type="slidenum">
              <a:rPr lang="en-US" altLang="en-US" sz="1200" smtClean="0"/>
              <a:pPr eaLnBrk="1" fontAlgn="base" hangingPunct="1">
                <a:spcBef>
                  <a:spcPct val="0"/>
                </a:spcBef>
                <a:spcAft>
                  <a:spcPct val="0"/>
                </a:spcAft>
                <a:buFontTx/>
                <a:buNone/>
              </a:pPr>
              <a:t>26</a:t>
            </a:fld>
            <a:endParaRPr lang="en-US" altLang="en-US" sz="1200" smtClean="0"/>
          </a:p>
        </p:txBody>
      </p:sp>
      <p:sp>
        <p:nvSpPr>
          <p:cNvPr id="9" name="Rectangle 8">
            <a:hlinkClick r:id="rId3" action="ppaction://hlinksldjump"/>
          </p:cNvPr>
          <p:cNvSpPr/>
          <p:nvPr/>
        </p:nvSpPr>
        <p:spPr>
          <a:xfrm>
            <a:off x="152400" y="64008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457200"/>
            <a:ext cx="7772400" cy="1470025"/>
          </a:xfrm>
        </p:spPr>
        <p:txBody>
          <a:bodyPr/>
          <a:lstStyle/>
          <a:p>
            <a:pPr defTabSz="457200" eaLnBrk="1" fontAlgn="auto" hangingPunct="1">
              <a:spcAft>
                <a:spcPts val="0"/>
              </a:spcAft>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Marine Animals</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 name="Subtitle 5"/>
          <p:cNvSpPr>
            <a:spLocks noGrp="1"/>
          </p:cNvSpPr>
          <p:nvPr>
            <p:ph type="subTitle" idx="1"/>
          </p:nvPr>
        </p:nvSpPr>
        <p:spPr/>
        <p:txBody>
          <a:bodyPr/>
          <a:lstStyle/>
          <a:p>
            <a:pPr>
              <a:defRPr/>
            </a:pPr>
            <a:endParaRPr lang="en-US"/>
          </a:p>
        </p:txBody>
      </p:sp>
      <p:sp>
        <p:nvSpPr>
          <p:cNvPr id="440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53BC77FC-09DF-4C8E-BC4B-7A9D40967519}" type="slidenum">
              <a:rPr lang="en-US" altLang="en-US" sz="1200" smtClean="0"/>
              <a:pPr eaLnBrk="1" fontAlgn="base" hangingPunct="1">
                <a:spcBef>
                  <a:spcPct val="0"/>
                </a:spcBef>
                <a:spcAft>
                  <a:spcPct val="0"/>
                </a:spcAft>
                <a:buFontTx/>
                <a:buNone/>
              </a:pPr>
              <a:t>27</a:t>
            </a:fld>
            <a:endParaRPr lang="en-US" altLang="en-US" sz="1200" smtClean="0"/>
          </a:p>
        </p:txBody>
      </p:sp>
      <p:pic>
        <p:nvPicPr>
          <p:cNvPr id="44037" name="Content Placeholder 11" descr="0940_PhotoObject.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a:stretch>
            <a:fillRect/>
          </a:stretch>
        </p:blipFill>
        <p:spPr>
          <a:xfrm>
            <a:off x="838200" y="2819400"/>
            <a:ext cx="7140575" cy="2178050"/>
          </a:xfrm>
        </p:spPr>
      </p:pic>
      <p:sp>
        <p:nvSpPr>
          <p:cNvPr id="11" name="Rectangle 10">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noAutofit/>
          </a:bodyPr>
          <a:lstStyle/>
          <a:p>
            <a:pPr defTabSz="457200" eaLnBrk="1" fontAlgn="auto" hangingPunct="1">
              <a:spcAft>
                <a:spcPts val="0"/>
              </a:spcAft>
              <a:defRPr/>
            </a:pPr>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Marine Animals </a:t>
            </a:r>
          </a:p>
        </p:txBody>
      </p:sp>
      <p:sp>
        <p:nvSpPr>
          <p:cNvPr id="45059" name="Content Placeholder 5"/>
          <p:cNvSpPr>
            <a:spLocks noGrp="1"/>
          </p:cNvSpPr>
          <p:nvPr>
            <p:ph idx="1"/>
          </p:nvPr>
        </p:nvSpPr>
        <p:spPr/>
        <p:txBody>
          <a:bodyPr/>
          <a:lstStyle/>
          <a:p>
            <a:pPr eaLnBrk="1" hangingPunct="1"/>
            <a:r>
              <a:rPr lang="en-US" altLang="en-US" smtClean="0">
                <a:latin typeface="Arial" charset="0"/>
                <a:cs typeface="Arial" charset="0"/>
              </a:rPr>
              <a:t>Inhabit the sea</a:t>
            </a:r>
          </a:p>
          <a:p>
            <a:pPr eaLnBrk="1" hangingPunct="1"/>
            <a:r>
              <a:rPr lang="en-US" altLang="en-US" smtClean="0">
                <a:latin typeface="Arial" charset="0"/>
                <a:cs typeface="Arial" charset="0"/>
              </a:rPr>
              <a:t>Include over 215,000 different species of animals</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9A4DA98-7EDA-4F84-925C-1575A6D257BE}" type="slidenum">
              <a:rPr lang="en-US" altLang="en-US" sz="1200" smtClean="0"/>
              <a:pPr eaLnBrk="1" fontAlgn="base" hangingPunct="1">
                <a:spcBef>
                  <a:spcPct val="0"/>
                </a:spcBef>
                <a:spcAft>
                  <a:spcPct val="0"/>
                </a:spcAft>
                <a:buFontTx/>
                <a:buNone/>
              </a:pPr>
              <a:t>28</a:t>
            </a:fld>
            <a:endParaRPr lang="en-US" altLang="en-US" sz="1200" smtClean="0"/>
          </a:p>
        </p:txBody>
      </p:sp>
      <p:pic>
        <p:nvPicPr>
          <p:cNvPr id="6" name="Picture 5" descr="school fish2.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81400" y="3657600"/>
            <a:ext cx="4344838" cy="29001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143000"/>
          </a:xfrm>
        </p:spPr>
        <p:txBody>
          <a:bodyPr>
            <a:noAutofit/>
          </a:bodyPr>
          <a:lstStyle/>
          <a:p>
            <a:pPr defTabSz="457200" eaLnBrk="1" fontAlgn="auto" hangingPunct="1">
              <a:spcAft>
                <a:spcPts val="0"/>
              </a:spcAf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Marine Mammal Protection Act</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46083" name="Content Placeholder 2"/>
          <p:cNvSpPr>
            <a:spLocks noGrp="1"/>
          </p:cNvSpPr>
          <p:nvPr>
            <p:ph idx="1"/>
          </p:nvPr>
        </p:nvSpPr>
        <p:spPr/>
        <p:txBody>
          <a:bodyPr/>
          <a:lstStyle/>
          <a:p>
            <a:pPr>
              <a:lnSpc>
                <a:spcPct val="90000"/>
              </a:lnSpc>
            </a:pPr>
            <a:r>
              <a:rPr lang="en-US" altLang="en-US" sz="3000" smtClean="0">
                <a:latin typeface="Arial" charset="0"/>
                <a:cs typeface="Arial" charset="0"/>
              </a:rPr>
              <a:t>Is a regulatory act which protects marine mammals including whales, dolphins and seals</a:t>
            </a:r>
          </a:p>
          <a:p>
            <a:pPr>
              <a:lnSpc>
                <a:spcPct val="90000"/>
              </a:lnSpc>
            </a:pPr>
            <a:r>
              <a:rPr lang="en-US" altLang="en-US" sz="3000" smtClean="0">
                <a:latin typeface="Arial" charset="0"/>
                <a:cs typeface="Arial" charset="0"/>
              </a:rPr>
              <a:t>Prohibits the removal of marine mammals from U.S. waters or by U.S. citizens in the high seas as well as the importation of marine mammals and marine mammal products</a:t>
            </a:r>
          </a:p>
          <a:p>
            <a:endParaRPr lang="en-US" altLang="en-US" smtClean="0">
              <a:latin typeface="Arial" charset="0"/>
              <a:cs typeface="Arial" charset="0"/>
            </a:endParaRPr>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3EF9FF2C-E75A-4328-800C-813A3A6577C8}" type="slidenum">
              <a:rPr lang="en-US" altLang="en-US" sz="1200" smtClean="0"/>
              <a:pPr eaLnBrk="1" fontAlgn="base" hangingPunct="1">
                <a:spcBef>
                  <a:spcPct val="0"/>
                </a:spcBef>
                <a:spcAft>
                  <a:spcPct val="0"/>
                </a:spcAft>
                <a:buFontTx/>
                <a:buNone/>
              </a:pPr>
              <a:t>29</a:t>
            </a:fld>
            <a:endParaRPr lang="en-US" altLang="en-US" sz="1200" smtClean="0"/>
          </a:p>
        </p:txBody>
      </p:sp>
      <p:sp>
        <p:nvSpPr>
          <p:cNvPr id="46085" name="TextBox 5"/>
          <p:cNvSpPr txBox="1">
            <a:spLocks noChangeArrowheads="1"/>
          </p:cNvSpPr>
          <p:nvPr/>
        </p:nvSpPr>
        <p:spPr bwMode="auto">
          <a:xfrm>
            <a:off x="3733800" y="5997575"/>
            <a:ext cx="4114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Dolphins sleep with one eye open</a:t>
            </a:r>
            <a:endParaRPr lang="en-US" altLang="en-US" sz="1800"/>
          </a:p>
        </p:txBody>
      </p:sp>
      <p:pic>
        <p:nvPicPr>
          <p:cNvPr id="46086" name="Picture 6" descr="0940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67000" y="5638800"/>
            <a:ext cx="24384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229600" cy="1143000"/>
          </a:xfrm>
        </p:spPr>
        <p:txBody>
          <a:bodyPr/>
          <a:lstStyle/>
          <a:p>
            <a:pPr defTabSz="457200">
              <a:defRPr/>
            </a:pPr>
            <a:r>
              <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a:t>
            </a: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Rights</a:t>
            </a:r>
            <a:endPar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19459" name="Content Placeholder 2"/>
          <p:cNvSpPr>
            <a:spLocks noGrp="1"/>
          </p:cNvSpPr>
          <p:nvPr>
            <p:ph idx="1"/>
          </p:nvPr>
        </p:nvSpPr>
        <p:spPr>
          <a:xfrm>
            <a:off x="2590800" y="1981200"/>
            <a:ext cx="8229600" cy="4525963"/>
          </a:xfrm>
        </p:spPr>
        <p:txBody>
          <a:bodyPr/>
          <a:lstStyle/>
          <a:p>
            <a:pPr eaLnBrk="1" hangingPunct="1"/>
            <a:r>
              <a:rPr lang="en-US" altLang="en-US" smtClean="0">
                <a:latin typeface="Arial" charset="0"/>
                <a:cs typeface="Arial" charset="0"/>
              </a:rPr>
              <a:t>Domestic</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Laws</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Wild</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Production</a:t>
            </a: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a:p>
            <a:pPr eaLnBrk="1" hangingPunct="1"/>
            <a:endParaRPr lang="en-US" altLang="en-US" smtClean="0">
              <a:latin typeface="Arial" charset="0"/>
              <a:cs typeface="Arial" charset="0"/>
            </a:endParaRP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C2C1960B-CAF8-47AC-A859-21BDEF283BA8}" type="slidenum">
              <a:rPr lang="en-US" altLang="en-US" sz="1200" smtClean="0"/>
              <a:pPr eaLnBrk="1" fontAlgn="base" hangingPunct="1">
                <a:spcBef>
                  <a:spcPct val="0"/>
                </a:spcBef>
                <a:spcAft>
                  <a:spcPct val="0"/>
                </a:spcAft>
                <a:buFontTx/>
                <a:buNone/>
              </a:pPr>
              <a:t>3</a:t>
            </a:fld>
            <a:endParaRPr lang="en-US" altLang="en-US" sz="1200" smtClean="0"/>
          </a:p>
        </p:txBody>
      </p:sp>
      <p:sp>
        <p:nvSpPr>
          <p:cNvPr id="19461" name="Content Placeholder 2"/>
          <p:cNvSpPr txBox="1">
            <a:spLocks/>
          </p:cNvSpPr>
          <p:nvPr/>
        </p:nvSpPr>
        <p:spPr bwMode="auto">
          <a:xfrm>
            <a:off x="6324600" y="1951038"/>
            <a:ext cx="3276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r>
              <a:rPr lang="en-US" altLang="en-US"/>
              <a:t>Marine</a:t>
            </a:r>
          </a:p>
          <a:p>
            <a:pPr eaLnBrk="1" hangingPunct="1"/>
            <a:endParaRPr lang="en-US" altLang="en-US"/>
          </a:p>
          <a:p>
            <a:pPr eaLnBrk="1" hangingPunct="1"/>
            <a:endParaRPr lang="en-US" altLang="en-US"/>
          </a:p>
          <a:p>
            <a:pPr eaLnBrk="1" hangingPunct="1"/>
            <a:r>
              <a:rPr lang="en-US" altLang="en-US"/>
              <a:t>Research</a:t>
            </a:r>
          </a:p>
          <a:p>
            <a:pPr eaLnBrk="1" hangingPunct="1"/>
            <a:endParaRPr lang="en-US" altLang="en-US"/>
          </a:p>
          <a:p>
            <a:pPr eaLnBrk="1" hangingPunct="1"/>
            <a:endParaRPr lang="en-US" altLang="en-US"/>
          </a:p>
          <a:p>
            <a:pPr eaLnBrk="1" hangingPunct="1"/>
            <a:r>
              <a:rPr lang="en-US" altLang="en-US"/>
              <a:t>Endangered</a:t>
            </a:r>
          </a:p>
          <a:p>
            <a:pPr eaLnBrk="1" hangingPunct="1"/>
            <a:endParaRPr lang="en-US" altLang="en-US"/>
          </a:p>
        </p:txBody>
      </p:sp>
      <p:pic>
        <p:nvPicPr>
          <p:cNvPr id="6" name="Picture 5" descr="blue wall.jpg">
            <a:hlinkClick r:id="rId3" action="ppaction://hlinksldjump"/>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371600" y="1676400"/>
            <a:ext cx="1225084" cy="914400"/>
          </a:xfrm>
          <a:prstGeom prst="rect">
            <a:avLst/>
          </a:prstGeom>
          <a:scene3d>
            <a:camera prst="orthographicFront"/>
            <a:lightRig rig="threePt" dir="t"/>
          </a:scene3d>
          <a:sp3d>
            <a:bevelT/>
          </a:sp3d>
        </p:spPr>
      </p:pic>
      <p:pic>
        <p:nvPicPr>
          <p:cNvPr id="9" name="Picture 8" descr="browndark.jpg">
            <a:hlinkClick r:id="rId5" action="ppaction://hlinksldjump"/>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371600" y="4191000"/>
            <a:ext cx="1219200" cy="910008"/>
          </a:xfrm>
          <a:prstGeom prst="rect">
            <a:avLst/>
          </a:prstGeom>
          <a:scene3d>
            <a:camera prst="orthographicFront"/>
            <a:lightRig rig="threePt" dir="t"/>
          </a:scene3d>
          <a:sp3d>
            <a:bevelT/>
          </a:sp3d>
        </p:spPr>
      </p:pic>
      <p:pic>
        <p:nvPicPr>
          <p:cNvPr id="10" name="Picture 9" descr="redwall.jpg">
            <a:hlinkClick r:id="rId7" action="ppaction://hlinksldjump"/>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1371600" y="5410200"/>
            <a:ext cx="1228908" cy="917254"/>
          </a:xfrm>
          <a:prstGeom prst="rect">
            <a:avLst/>
          </a:prstGeom>
          <a:scene3d>
            <a:camera prst="orthographicFront"/>
            <a:lightRig rig="threePt" dir="t"/>
          </a:scene3d>
          <a:sp3d>
            <a:bevelT/>
          </a:sp3d>
        </p:spPr>
      </p:pic>
      <p:pic>
        <p:nvPicPr>
          <p:cNvPr id="11" name="Picture 10" descr="greenwall.jpg">
            <a:hlinkClick r:id="rId9" action="ppaction://hlinksldjump"/>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5105400" y="1749746"/>
            <a:ext cx="1228908" cy="917254"/>
          </a:xfrm>
          <a:prstGeom prst="rect">
            <a:avLst/>
          </a:prstGeom>
          <a:scene3d>
            <a:camera prst="orthographicFront"/>
            <a:lightRig rig="threePt" dir="t"/>
          </a:scene3d>
          <a:sp3d>
            <a:bevelT/>
          </a:sp3d>
        </p:spPr>
      </p:pic>
      <p:pic>
        <p:nvPicPr>
          <p:cNvPr id="12" name="Picture 11" descr="yellowwall.jpg">
            <a:hlinkClick r:id="rId11" action="ppaction://hlinksldjump"/>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5105400" y="3505200"/>
            <a:ext cx="1225084" cy="914400"/>
          </a:xfrm>
          <a:prstGeom prst="rect">
            <a:avLst/>
          </a:prstGeom>
          <a:scene3d>
            <a:camera prst="orthographicFront"/>
            <a:lightRig rig="threePt" dir="t"/>
          </a:scene3d>
          <a:sp3d>
            <a:bevelT/>
          </a:sp3d>
        </p:spPr>
      </p:pic>
      <p:pic>
        <p:nvPicPr>
          <p:cNvPr id="13" name="Picture 12" descr="purplewall.jpg">
            <a:hlinkClick r:id="rId13" action="ppaction://hlinksldjump"/>
          </p:cNvPr>
          <p:cNvPicPr>
            <a:picLocks noChangeAspect="1"/>
          </p:cNvPicPr>
          <p:nvPr/>
        </p:nvPicPr>
        <p:blipFill>
          <a:blip r:embed="rId14" cstate="email">
            <a:extLst>
              <a:ext uri="{28A0092B-C50C-407E-A947-70E740481C1C}">
                <a14:useLocalDpi xmlns:a14="http://schemas.microsoft.com/office/drawing/2010/main" xmlns=""/>
              </a:ext>
            </a:extLst>
          </a:blip>
          <a:stretch>
            <a:fillRect/>
          </a:stretch>
        </p:blipFill>
        <p:spPr>
          <a:xfrm>
            <a:off x="5105400" y="5257800"/>
            <a:ext cx="1203018" cy="897930"/>
          </a:xfrm>
          <a:prstGeom prst="rect">
            <a:avLst/>
          </a:prstGeom>
          <a:scene3d>
            <a:camera prst="orthographicFront"/>
            <a:lightRig rig="threePt" dir="t"/>
          </a:scene3d>
          <a:sp3d>
            <a:bevelT/>
          </a:sp3d>
        </p:spPr>
      </p:pic>
      <p:pic>
        <p:nvPicPr>
          <p:cNvPr id="14" name="Picture 13" descr="paws.jpg"/>
          <p:cNvPicPr>
            <a:picLocks noChangeAspect="1"/>
          </p:cNvPicPr>
          <p:nvPr/>
        </p:nvPicPr>
        <p:blipFill>
          <a:blip r:embed="rId15" cstate="email">
            <a:extLst>
              <a:ext uri="{28A0092B-C50C-407E-A947-70E740481C1C}">
                <a14:useLocalDpi xmlns:a14="http://schemas.microsoft.com/office/drawing/2010/main" xmlns=""/>
              </a:ext>
            </a:extLst>
          </a:blip>
          <a:stretch>
            <a:fillRect/>
          </a:stretch>
        </p:blipFill>
        <p:spPr>
          <a:xfrm>
            <a:off x="0" y="114300"/>
            <a:ext cx="1371600" cy="1028700"/>
          </a:xfrm>
          <a:prstGeom prst="ellipse">
            <a:avLst/>
          </a:prstGeom>
          <a:ln>
            <a:noFill/>
          </a:ln>
          <a:effectLst>
            <a:softEdge rad="112500"/>
          </a:effectLst>
        </p:spPr>
      </p:pic>
      <p:pic>
        <p:nvPicPr>
          <p:cNvPr id="19469" name="Content Placeholder 9" descr="0668_PhotoObject.png">
            <a:hlinkClick r:id="rId3" action="ppaction://hlinksldjump"/>
          </p:cNvPr>
          <p:cNvPicPr>
            <a:picLocks noChangeAspect="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1676400" y="1752600"/>
            <a:ext cx="517525"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0" name="Content Placeholder 14" descr="0853_PhotoObject.png">
            <a:hlinkClick r:id="rId5" action="ppaction://hlinksldjump"/>
          </p:cNvPr>
          <p:cNvPicPr>
            <a:picLocks noChangeAspect="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1524000" y="4267200"/>
            <a:ext cx="8524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1" name="Content Placeholder 11" descr="1221_PhotoObject.png">
            <a:hlinkClick r:id="rId7" action="ppaction://hlinksldjump"/>
          </p:cNvPr>
          <p:cNvPicPr>
            <a:picLocks noChangeAspect="1"/>
          </p:cNvPicPr>
          <p:nvPr/>
        </p:nvPicPr>
        <p:blipFill>
          <a:blip r:embed="rId18" cstate="email">
            <a:extLst>
              <a:ext uri="{28A0092B-C50C-407E-A947-70E740481C1C}">
                <a14:useLocalDpi xmlns:a14="http://schemas.microsoft.com/office/drawing/2010/main" xmlns=""/>
              </a:ext>
            </a:extLst>
          </a:blip>
          <a:srcRect/>
          <a:stretch>
            <a:fillRect/>
          </a:stretch>
        </p:blipFill>
        <p:spPr bwMode="auto">
          <a:xfrm>
            <a:off x="1530350" y="5562600"/>
            <a:ext cx="8413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2" name="Content Placeholder 11" descr="0940_PhotoObject.png">
            <a:hlinkClick r:id="rId9" action="ppaction://hlinksldjump"/>
          </p:cNvPr>
          <p:cNvPicPr>
            <a:picLocks noChangeAspect="1"/>
          </p:cNvPicPr>
          <p:nvPr/>
        </p:nvPicPr>
        <p:blipFill>
          <a:blip r:embed="rId19" cstate="email">
            <a:extLst>
              <a:ext uri="{28A0092B-C50C-407E-A947-70E740481C1C}">
                <a14:useLocalDpi xmlns:a14="http://schemas.microsoft.com/office/drawing/2010/main" xmlns=""/>
              </a:ext>
            </a:extLst>
          </a:blip>
          <a:srcRect/>
          <a:stretch>
            <a:fillRect/>
          </a:stretch>
        </p:blipFill>
        <p:spPr bwMode="auto">
          <a:xfrm>
            <a:off x="5257800" y="2057400"/>
            <a:ext cx="895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Content Placeholder 11" descr="chimp.png">
            <a:hlinkClick r:id="rId11" action="ppaction://hlinksldjump"/>
          </p:cNvPr>
          <p:cNvPicPr>
            <a:picLocks noChangeAspect="1"/>
          </p:cNvPicPr>
          <p:nvPr/>
        </p:nvPicPr>
        <p:blipFill>
          <a:blip r:embed="rId20" cstate="email">
            <a:extLst>
              <a:ext uri="{28A0092B-C50C-407E-A947-70E740481C1C}">
                <a14:useLocalDpi xmlns:a14="http://schemas.microsoft.com/office/drawing/2010/main" xmlns=""/>
              </a:ext>
            </a:extLst>
          </a:blip>
          <a:srcRect/>
          <a:stretch>
            <a:fillRect/>
          </a:stretch>
        </p:blipFill>
        <p:spPr bwMode="auto">
          <a:xfrm>
            <a:off x="5257800" y="3733800"/>
            <a:ext cx="830263" cy="487363"/>
          </a:xfrm>
          <a:prstGeom prst="rect">
            <a:avLst/>
          </a:prstGeom>
          <a:ln>
            <a:noFill/>
          </a:ln>
          <a:effectLst>
            <a:outerShdw blurRad="292100" dist="139700" dir="2700000" algn="tl" rotWithShape="0">
              <a:srgbClr val="333333">
                <a:alpha val="65000"/>
              </a:srgbClr>
            </a:outerShdw>
          </a:effectLst>
        </p:spPr>
      </p:pic>
      <p:pic>
        <p:nvPicPr>
          <p:cNvPr id="19474" name="Content Placeholder 11" descr="0850_PhotoObject.png">
            <a:hlinkClick r:id="rId13" action="ppaction://hlinksldjump"/>
          </p:cNvPr>
          <p:cNvPicPr>
            <a:picLocks noChangeAspect="1"/>
          </p:cNvPicPr>
          <p:nvPr/>
        </p:nvPicPr>
        <p:blipFill>
          <a:blip r:embed="rId21" cstate="email">
            <a:extLst>
              <a:ext uri="{28A0092B-C50C-407E-A947-70E740481C1C}">
                <a14:useLocalDpi xmlns:a14="http://schemas.microsoft.com/office/drawing/2010/main" xmlns=""/>
              </a:ext>
            </a:extLst>
          </a:blip>
          <a:srcRect/>
          <a:stretch>
            <a:fillRect/>
          </a:stretch>
        </p:blipFill>
        <p:spPr bwMode="auto">
          <a:xfrm>
            <a:off x="5330825" y="5334000"/>
            <a:ext cx="71755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Untitled-1.jpg">
            <a:hlinkClick r:id="rId22" action="ppaction://hlinksldjump"/>
          </p:cNvPr>
          <p:cNvPicPr>
            <a:picLocks noChangeAspect="1"/>
          </p:cNvPicPr>
          <p:nvPr/>
        </p:nvPicPr>
        <p:blipFill>
          <a:blip r:embed="rId23" cstate="email">
            <a:extLst>
              <a:ext uri="{28A0092B-C50C-407E-A947-70E740481C1C}">
                <a14:useLocalDpi xmlns:a14="http://schemas.microsoft.com/office/drawing/2010/main" xmlns=""/>
              </a:ext>
            </a:extLst>
          </a:blip>
          <a:stretch>
            <a:fillRect/>
          </a:stretch>
        </p:blipFill>
        <p:spPr>
          <a:xfrm>
            <a:off x="1371600" y="2971800"/>
            <a:ext cx="1218816" cy="91440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Fur Seal Act</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47107" name="Content Placeholder 2"/>
          <p:cNvSpPr>
            <a:spLocks noGrp="1"/>
          </p:cNvSpPr>
          <p:nvPr>
            <p:ph idx="1"/>
          </p:nvPr>
        </p:nvSpPr>
        <p:spPr/>
        <p:txBody>
          <a:bodyPr/>
          <a:lstStyle/>
          <a:p>
            <a:pPr>
              <a:lnSpc>
                <a:spcPct val="80000"/>
              </a:lnSpc>
            </a:pPr>
            <a:r>
              <a:rPr lang="en-US" altLang="en-US" sz="2800" smtClean="0">
                <a:latin typeface="Arial" charset="0"/>
                <a:cs typeface="Arial" charset="0"/>
              </a:rPr>
              <a:t>Prohibits taking, transporting, importing or possessing fur seals and sea otters</a:t>
            </a:r>
          </a:p>
          <a:p>
            <a:pPr>
              <a:lnSpc>
                <a:spcPct val="80000"/>
              </a:lnSpc>
            </a:pPr>
            <a:r>
              <a:rPr lang="en-US" altLang="en-US" sz="2800" smtClean="0">
                <a:latin typeface="Arial" charset="0"/>
                <a:cs typeface="Arial" charset="0"/>
              </a:rPr>
              <a:t>Entitles the Pribilof Islands as a special reservation for the conservation, protection and management of the North Pacific fur seal and other wildlife</a:t>
            </a:r>
          </a:p>
          <a:p>
            <a:pPr>
              <a:lnSpc>
                <a:spcPct val="80000"/>
              </a:lnSpc>
            </a:pPr>
            <a:r>
              <a:rPr lang="en-US" altLang="en-US" sz="2800" smtClean="0">
                <a:latin typeface="Arial" charset="0"/>
                <a:cs typeface="Arial" charset="0"/>
              </a:rPr>
              <a:t>Indians, </a:t>
            </a:r>
            <a:r>
              <a:rPr lang="en-US" altLang="en-US" sz="2800" i="1" smtClean="0">
                <a:latin typeface="Arial" charset="0"/>
                <a:cs typeface="Arial" charset="0"/>
              </a:rPr>
              <a:t>Aleuts</a:t>
            </a:r>
            <a:r>
              <a:rPr lang="en-US" altLang="en-US" sz="2800" smtClean="0">
                <a:latin typeface="Arial" charset="0"/>
                <a:cs typeface="Arial" charset="0"/>
              </a:rPr>
              <a:t> and Eskimos dwelling on the coasts of the North Pacific Ocean are exempt from this law as they use the animals for subsistence purposes</a:t>
            </a:r>
          </a:p>
          <a:p>
            <a:endParaRPr lang="en-US" altLang="en-US" smtClean="0">
              <a:latin typeface="Arial" charset="0"/>
              <a:cs typeface="Arial" charset="0"/>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C78E1B12-A687-4ADD-A9B7-EF9C4FDDC958}" type="slidenum">
              <a:rPr lang="en-US" altLang="en-US" sz="1200" smtClean="0"/>
              <a:pPr eaLnBrk="1" fontAlgn="base" hangingPunct="1">
                <a:spcBef>
                  <a:spcPct val="0"/>
                </a:spcBef>
                <a:spcAft>
                  <a:spcPct val="0"/>
                </a:spcAft>
                <a:buFontTx/>
                <a:buNone/>
              </a:pPr>
              <a:t>30</a:t>
            </a:fld>
            <a:endParaRPr lang="en-US" altLang="en-US" sz="1200" smtClean="0"/>
          </a:p>
        </p:txBody>
      </p:sp>
      <p:pic>
        <p:nvPicPr>
          <p:cNvPr id="5" name="Content Placeholder 6" descr="alaska.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bwMode="auto">
          <a:xfrm>
            <a:off x="1524000" y="5638800"/>
            <a:ext cx="1494152" cy="1066451"/>
          </a:xfrm>
          <a:prstGeom prst="rect">
            <a:avLst/>
          </a:prstGeom>
          <a:noFill/>
          <a:ln w="9525">
            <a:noFill/>
            <a:miter lim="800000"/>
            <a:headEnd/>
            <a:tailEnd/>
          </a:ln>
          <a:effectLst>
            <a:softEdge rad="112500"/>
          </a:effectLst>
        </p:spPr>
      </p:pic>
      <p:sp>
        <p:nvSpPr>
          <p:cNvPr id="47110" name="Rectangle 5"/>
          <p:cNvSpPr>
            <a:spLocks noChangeArrowheads="1"/>
          </p:cNvSpPr>
          <p:nvPr/>
        </p:nvSpPr>
        <p:spPr bwMode="auto">
          <a:xfrm>
            <a:off x="2971800" y="5657850"/>
            <a:ext cx="6172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0"/>
              </a:spcBef>
              <a:buFontTx/>
              <a:buNone/>
            </a:pPr>
            <a:r>
              <a:rPr lang="en-US" altLang="en-US" sz="2400" b="1"/>
              <a:t>Aleuts</a:t>
            </a:r>
            <a:r>
              <a:rPr lang="en-US" altLang="en-US" sz="2400"/>
              <a:t> – Native American people inhabiting the Aleutian Islands and coastal regions in southwest Alaska</a:t>
            </a:r>
          </a:p>
        </p:txBody>
      </p:sp>
      <p:sp>
        <p:nvSpPr>
          <p:cNvPr id="7" name="Rectangle 6"/>
          <p:cNvSpPr/>
          <p:nvPr/>
        </p:nvSpPr>
        <p:spPr>
          <a:xfrm>
            <a:off x="0" y="64008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457200"/>
            <a:ext cx="7772400" cy="1470025"/>
          </a:xfrm>
        </p:spPr>
        <p:txBody>
          <a:bodyPr/>
          <a:lstStyle/>
          <a:p>
            <a:pPr defTabSz="457200" eaLnBrk="1" fontAlgn="auto" hangingPunct="1">
              <a:spcAft>
                <a:spcPts val="0"/>
              </a:spcAf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Research Animals</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 name="Subtitle 5"/>
          <p:cNvSpPr>
            <a:spLocks noGrp="1"/>
          </p:cNvSpPr>
          <p:nvPr>
            <p:ph type="subTitle" idx="1"/>
          </p:nvPr>
        </p:nvSpPr>
        <p:spPr/>
        <p:txBody>
          <a:bodyPr/>
          <a:lstStyle/>
          <a:p>
            <a:pPr>
              <a:defRPr/>
            </a:pPr>
            <a:endParaRPr lang="en-US"/>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EF29B656-21FB-410B-B966-0C586BED9E67}" type="slidenum">
              <a:rPr lang="en-US" altLang="en-US" sz="1200" smtClean="0"/>
              <a:pPr eaLnBrk="1" fontAlgn="base" hangingPunct="1">
                <a:spcBef>
                  <a:spcPct val="0"/>
                </a:spcBef>
                <a:spcAft>
                  <a:spcPct val="0"/>
                </a:spcAft>
                <a:buFontTx/>
                <a:buNone/>
              </a:pPr>
              <a:t>31</a:t>
            </a:fld>
            <a:endParaRPr lang="en-US" altLang="en-US" sz="1200" smtClean="0"/>
          </a:p>
        </p:txBody>
      </p:sp>
      <p:pic>
        <p:nvPicPr>
          <p:cNvPr id="12" name="Content Placeholder 11" descr="chimp.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t="17761"/>
          <a:stretch>
            <a:fillRect/>
          </a:stretch>
        </p:blipFill>
        <p:spPr>
          <a:xfrm>
            <a:off x="990600" y="1709737"/>
            <a:ext cx="7207250" cy="4233863"/>
          </a:xfrm>
          <a:effectLst>
            <a:softEdge rad="112500"/>
          </a:effectLst>
        </p:spPr>
      </p:pic>
      <p:sp>
        <p:nvSpPr>
          <p:cNvPr id="11" name="Rectangle 10">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Research Animals </a:t>
            </a:r>
          </a:p>
        </p:txBody>
      </p:sp>
      <p:sp>
        <p:nvSpPr>
          <p:cNvPr id="49155" name="Content Placeholder 5"/>
          <p:cNvSpPr>
            <a:spLocks noGrp="1"/>
          </p:cNvSpPr>
          <p:nvPr>
            <p:ph idx="1"/>
          </p:nvPr>
        </p:nvSpPr>
        <p:spPr/>
        <p:txBody>
          <a:bodyPr/>
          <a:lstStyle/>
          <a:p>
            <a:pPr eaLnBrk="1" hangingPunct="1"/>
            <a:r>
              <a:rPr lang="en-US" altLang="en-US" smtClean="0">
                <a:latin typeface="Arial" charset="0"/>
                <a:cs typeface="Arial" charset="0"/>
              </a:rPr>
              <a:t>Are used for scientific experiments</a:t>
            </a:r>
          </a:p>
          <a:p>
            <a:pPr eaLnBrk="1" hangingPunct="1"/>
            <a:r>
              <a:rPr lang="en-US" altLang="en-US" smtClean="0">
                <a:latin typeface="Arial" charset="0"/>
                <a:cs typeface="Arial" charset="0"/>
              </a:rPr>
              <a:t>Include many different species of animals, including mice, dogs, cats and rabbits</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BF8FE87B-1E6D-421D-88F1-61DDBC057C2E}" type="slidenum">
              <a:rPr lang="en-US" altLang="en-US" sz="1200" smtClean="0"/>
              <a:pPr eaLnBrk="1" fontAlgn="base" hangingPunct="1">
                <a:spcBef>
                  <a:spcPct val="0"/>
                </a:spcBef>
                <a:spcAft>
                  <a:spcPct val="0"/>
                </a:spcAft>
                <a:buFontTx/>
                <a:buNone/>
              </a:pPr>
              <a:t>32</a:t>
            </a:fld>
            <a:endParaRPr lang="en-US" altLang="en-US" sz="1200" smtClean="0"/>
          </a:p>
        </p:txBody>
      </p:sp>
      <p:pic>
        <p:nvPicPr>
          <p:cNvPr id="49157" name="Picture 6" descr="2327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114800" y="4430713"/>
            <a:ext cx="2400300" cy="242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457200" eaLnBrk="1" fontAlgn="auto" hangingPunct="1">
              <a:spcAft>
                <a:spcPts val="0"/>
              </a:spcAft>
              <a:defRPr/>
            </a:pPr>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Chimpanzee Sanctuary Act</a:t>
            </a:r>
            <a:endPar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50179" name="Content Placeholder 2"/>
          <p:cNvSpPr>
            <a:spLocks noGrp="1"/>
          </p:cNvSpPr>
          <p:nvPr>
            <p:ph idx="1"/>
          </p:nvPr>
        </p:nvSpPr>
        <p:spPr/>
        <p:txBody>
          <a:bodyPr/>
          <a:lstStyle/>
          <a:p>
            <a:r>
              <a:rPr lang="en-US" altLang="en-US" sz="2800" smtClean="0">
                <a:latin typeface="Arial" charset="0"/>
                <a:cs typeface="Arial" charset="0"/>
              </a:rPr>
              <a:t>Secures lifetime care for the retirement of chimpanzees which were used, purchased or bred for research at:</a:t>
            </a:r>
          </a:p>
          <a:p>
            <a:pPr lvl="2"/>
            <a:r>
              <a:rPr lang="en-US" altLang="en-US" sz="2800" smtClean="0">
                <a:latin typeface="Arial" charset="0"/>
                <a:cs typeface="Arial" charset="0"/>
              </a:rPr>
              <a:t>National Institutes of Health</a:t>
            </a:r>
          </a:p>
          <a:p>
            <a:pPr lvl="2"/>
            <a:r>
              <a:rPr lang="en-US" altLang="en-US" sz="2800" smtClean="0">
                <a:latin typeface="Arial" charset="0"/>
                <a:cs typeface="Arial" charset="0"/>
              </a:rPr>
              <a:t>Food and Drug Administration</a:t>
            </a:r>
          </a:p>
          <a:p>
            <a:pPr lvl="2"/>
            <a:r>
              <a:rPr lang="en-US" altLang="en-US" sz="2800" smtClean="0">
                <a:latin typeface="Arial" charset="0"/>
                <a:cs typeface="Arial" charset="0"/>
              </a:rPr>
              <a:t>other U.S. agencies</a:t>
            </a:r>
          </a:p>
          <a:p>
            <a:endParaRPr lang="en-US" altLang="en-US" smtClean="0">
              <a:latin typeface="Arial" charset="0"/>
              <a:cs typeface="Arial" charset="0"/>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B9EF815-ECD5-4869-BA3C-3225529C0B4A}" type="slidenum">
              <a:rPr lang="en-US" altLang="en-US" sz="1200" smtClean="0"/>
              <a:pPr eaLnBrk="1" fontAlgn="base" hangingPunct="1">
                <a:spcBef>
                  <a:spcPct val="0"/>
                </a:spcBef>
                <a:spcAft>
                  <a:spcPct val="0"/>
                </a:spcAft>
                <a:buFontTx/>
                <a:buNone/>
              </a:pPr>
              <a:t>33</a:t>
            </a:fld>
            <a:endParaRPr lang="en-US" altLang="en-US" sz="1200" smtClean="0"/>
          </a:p>
        </p:txBody>
      </p:sp>
      <p:pic>
        <p:nvPicPr>
          <p:cNvPr id="7" name="Picture 6" descr="chimp.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94880" y="4352601"/>
            <a:ext cx="2208284" cy="14741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1143000" y="0"/>
            <a:ext cx="8001000" cy="1143000"/>
          </a:xfrm>
        </p:spPr>
        <p:txBody>
          <a:bodyPr wrap="square" numCol="1" anchorCtr="0" compatLnSpc="1">
            <a:prstTxWarp prst="textNoShape">
              <a:avLst/>
            </a:prstTxWarp>
            <a:noAutofit/>
          </a:bodyPr>
          <a:lstStyle/>
          <a:p>
            <a:pPr defTabSz="457200" eaLnBrk="1" fontAlgn="auto" hangingPunct="1">
              <a:spcAft>
                <a:spcPts val="0"/>
              </a:spcAft>
              <a:defRPr/>
            </a:pPr>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Public Health Service Policy (PHSP)</a:t>
            </a:r>
          </a:p>
        </p:txBody>
      </p:sp>
      <p:sp>
        <p:nvSpPr>
          <p:cNvPr id="51203" name="Content Placeholder 2"/>
          <p:cNvSpPr>
            <a:spLocks noGrp="1"/>
          </p:cNvSpPr>
          <p:nvPr>
            <p:ph idx="1"/>
          </p:nvPr>
        </p:nvSpPr>
        <p:spPr/>
        <p:txBody>
          <a:bodyPr/>
          <a:lstStyle/>
          <a:p>
            <a:pPr eaLnBrk="1" hangingPunct="1"/>
            <a:r>
              <a:rPr lang="en-US" altLang="en-US" sz="2800" smtClean="0">
                <a:latin typeface="Arial" charset="0"/>
                <a:cs typeface="Arial" charset="0"/>
              </a:rPr>
              <a:t>Consists of nine principles established by the U.S. government, said to be the foundation of humane care and use of research animals</a:t>
            </a:r>
          </a:p>
          <a:p>
            <a:pPr eaLnBrk="1" hangingPunct="1"/>
            <a:r>
              <a:rPr lang="en-US" altLang="en-US" sz="2800" smtClean="0">
                <a:latin typeface="Arial" charset="0"/>
                <a:cs typeface="Arial" charset="0"/>
              </a:rPr>
              <a:t>Is not federal law, but organizations must comply with it in order to receive funding from PHSP member agencies, which include the Food and Drug Administration and the Center for Disease Control and Prevention</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FB31DC25-EEE3-4E35-B17A-8DBBC282BC8D}" type="slidenum">
              <a:rPr lang="en-US" altLang="en-US" sz="1200" smtClean="0"/>
              <a:pPr eaLnBrk="1" fontAlgn="base" hangingPunct="1">
                <a:spcBef>
                  <a:spcPct val="0"/>
                </a:spcBef>
                <a:spcAft>
                  <a:spcPct val="0"/>
                </a:spcAft>
                <a:buFontTx/>
                <a:buNone/>
              </a:pPr>
              <a:t>34</a:t>
            </a:fld>
            <a:endParaRPr lang="en-US" altLang="en-US" sz="1200" smtClean="0"/>
          </a:p>
        </p:txBody>
      </p:sp>
      <p:sp>
        <p:nvSpPr>
          <p:cNvPr id="5" name="Rectangle 4">
            <a:hlinkClick r:id="rId3" action="ppaction://hlinksldjump"/>
          </p:cNvPr>
          <p:cNvSpPr/>
          <p:nvPr/>
        </p:nvSpPr>
        <p:spPr>
          <a:xfrm>
            <a:off x="152400" y="63246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381000"/>
            <a:ext cx="7772400" cy="1470025"/>
          </a:xfrm>
        </p:spPr>
        <p:txBody>
          <a:bodyPr>
            <a:noAutofit/>
          </a:bodyPr>
          <a:lstStyle/>
          <a:p>
            <a:pPr defTabSz="457200" eaLnBrk="1" fontAlgn="auto" hangingPunct="1">
              <a:spcAft>
                <a:spcPts val="0"/>
              </a:spcAft>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Endangered Animals</a:t>
            </a:r>
            <a:endPar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 name="Subtitle 5"/>
          <p:cNvSpPr>
            <a:spLocks noGrp="1"/>
          </p:cNvSpPr>
          <p:nvPr>
            <p:ph type="subTitle" idx="1"/>
          </p:nvPr>
        </p:nvSpPr>
        <p:spPr/>
        <p:txBody>
          <a:bodyPr/>
          <a:lstStyle/>
          <a:p>
            <a:pPr>
              <a:defRPr/>
            </a:pPr>
            <a:endParaRPr lang="en-US"/>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1811278-8D51-4F51-A335-1238A5B39C96}" type="slidenum">
              <a:rPr lang="en-US" altLang="en-US" sz="1200" smtClean="0"/>
              <a:pPr eaLnBrk="1" fontAlgn="base" hangingPunct="1">
                <a:spcBef>
                  <a:spcPct val="0"/>
                </a:spcBef>
                <a:spcAft>
                  <a:spcPct val="0"/>
                </a:spcAft>
                <a:buFontTx/>
                <a:buNone/>
              </a:pPr>
              <a:t>35</a:t>
            </a:fld>
            <a:endParaRPr lang="en-US" altLang="en-US" sz="1200" smtClean="0"/>
          </a:p>
        </p:txBody>
      </p:sp>
      <p:pic>
        <p:nvPicPr>
          <p:cNvPr id="52229" name="Content Placeholder 11" descr="0850_PhotoObject.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a:stretch>
            <a:fillRect/>
          </a:stretch>
        </p:blipFill>
        <p:spPr>
          <a:xfrm>
            <a:off x="2438400" y="1676400"/>
            <a:ext cx="4981575" cy="4806950"/>
          </a:xfrm>
        </p:spPr>
      </p:pic>
      <p:sp>
        <p:nvSpPr>
          <p:cNvPr id="11" name="Rectangle 10">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Endangered Animals </a:t>
            </a:r>
          </a:p>
        </p:txBody>
      </p:sp>
      <p:sp>
        <p:nvSpPr>
          <p:cNvPr id="53251" name="Content Placeholder 5"/>
          <p:cNvSpPr>
            <a:spLocks noGrp="1"/>
          </p:cNvSpPr>
          <p:nvPr>
            <p:ph idx="1"/>
          </p:nvPr>
        </p:nvSpPr>
        <p:spPr/>
        <p:txBody>
          <a:bodyPr/>
          <a:lstStyle/>
          <a:p>
            <a:pPr eaLnBrk="1" hangingPunct="1"/>
            <a:r>
              <a:rPr lang="en-US" altLang="en-US" smtClean="0">
                <a:latin typeface="Arial" charset="0"/>
                <a:cs typeface="Arial" charset="0"/>
              </a:rPr>
              <a:t>Are faced with the threat of extinction</a:t>
            </a:r>
          </a:p>
          <a:p>
            <a:pPr eaLnBrk="1" hangingPunct="1"/>
            <a:r>
              <a:rPr lang="en-US" altLang="en-US" smtClean="0">
                <a:latin typeface="Arial" charset="0"/>
                <a:cs typeface="Arial" charset="0"/>
              </a:rPr>
              <a:t>Become endangered due to excessive hunting as well as environmental or biological changes</a:t>
            </a: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80504EC1-A23A-4996-B608-3846577831DC}" type="slidenum">
              <a:rPr lang="en-US" altLang="en-US" sz="1200" smtClean="0"/>
              <a:pPr eaLnBrk="1" fontAlgn="base" hangingPunct="1">
                <a:spcBef>
                  <a:spcPct val="0"/>
                </a:spcBef>
                <a:spcAft>
                  <a:spcPct val="0"/>
                </a:spcAft>
                <a:buFontTx/>
                <a:buNone/>
              </a:pPr>
              <a:t>36</a:t>
            </a:fld>
            <a:endParaRPr lang="en-US" altLang="en-US" sz="1200" smtClean="0"/>
          </a:p>
        </p:txBody>
      </p:sp>
      <p:pic>
        <p:nvPicPr>
          <p:cNvPr id="53253" name="Picture 5" descr="elefan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24400" y="3881438"/>
            <a:ext cx="2027238" cy="274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990600" y="152400"/>
            <a:ext cx="8229600" cy="1143000"/>
          </a:xfrm>
        </p:spPr>
        <p:txBody>
          <a:bodyPr wrap="square" numCol="1" anchorCtr="0" compatLnSpc="1">
            <a:prstTxWarp prst="textNoShape">
              <a:avLst/>
            </a:prstTxWarp>
            <a:noAutofit/>
          </a:bodyPr>
          <a:lstStyle/>
          <a:p>
            <a:pPr defTabSz="457200" eaLnBrk="1" fontAlgn="auto" hangingPunct="1">
              <a:spcAft>
                <a:spcPts val="0"/>
              </a:spcAft>
              <a:defRPr/>
            </a:pP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Endangered Species Act </a:t>
            </a:r>
          </a:p>
        </p:txBody>
      </p:sp>
      <p:sp>
        <p:nvSpPr>
          <p:cNvPr id="54275" name="Content Placeholder 5"/>
          <p:cNvSpPr>
            <a:spLocks noGrp="1"/>
          </p:cNvSpPr>
          <p:nvPr>
            <p:ph idx="1"/>
          </p:nvPr>
        </p:nvSpPr>
        <p:spPr/>
        <p:txBody>
          <a:bodyPr/>
          <a:lstStyle/>
          <a:p>
            <a:pPr eaLnBrk="1" hangingPunct="1"/>
            <a:r>
              <a:rPr lang="en-US" altLang="en-US" sz="2800" smtClean="0">
                <a:latin typeface="Arial" charset="0"/>
                <a:cs typeface="Arial" charset="0"/>
              </a:rPr>
              <a:t>Lists endangered species, including the following:</a:t>
            </a:r>
          </a:p>
          <a:p>
            <a:pPr lvl="1" eaLnBrk="1" hangingPunct="1"/>
            <a:r>
              <a:rPr lang="en-US" altLang="en-US" smtClean="0">
                <a:latin typeface="Arial" charset="0"/>
                <a:cs typeface="Arial" charset="0"/>
              </a:rPr>
              <a:t>bald eagle</a:t>
            </a:r>
          </a:p>
          <a:p>
            <a:pPr lvl="1" eaLnBrk="1" hangingPunct="1"/>
            <a:r>
              <a:rPr lang="en-US" altLang="en-US" smtClean="0">
                <a:latin typeface="Arial" charset="0"/>
                <a:cs typeface="Arial" charset="0"/>
              </a:rPr>
              <a:t>grizzly bear</a:t>
            </a:r>
          </a:p>
          <a:p>
            <a:pPr lvl="1" eaLnBrk="1" hangingPunct="1"/>
            <a:r>
              <a:rPr lang="en-US" altLang="en-US" smtClean="0">
                <a:latin typeface="Arial" charset="0"/>
                <a:cs typeface="Arial" charset="0"/>
              </a:rPr>
              <a:t>gray whale</a:t>
            </a:r>
          </a:p>
          <a:p>
            <a:pPr lvl="1" eaLnBrk="1" hangingPunct="1"/>
            <a:r>
              <a:rPr lang="en-US" altLang="en-US" smtClean="0">
                <a:latin typeface="Arial" charset="0"/>
                <a:cs typeface="Arial" charset="0"/>
              </a:rPr>
              <a:t>whooping crane</a:t>
            </a:r>
          </a:p>
          <a:p>
            <a:pPr eaLnBrk="1" hangingPunct="1"/>
            <a:r>
              <a:rPr lang="en-US" altLang="en-US" sz="2800" smtClean="0">
                <a:latin typeface="Arial" charset="0"/>
                <a:cs typeface="Arial" charset="0"/>
              </a:rPr>
              <a:t>Offers protection for animals and their habitats to prevent extinction</a:t>
            </a:r>
          </a:p>
          <a:p>
            <a:pPr eaLnBrk="1" hangingPunct="1"/>
            <a:r>
              <a:rPr lang="en-US" altLang="en-US" sz="2800" smtClean="0">
                <a:latin typeface="Arial" charset="0"/>
                <a:cs typeface="Arial" charset="0"/>
              </a:rPr>
              <a:t>Is enforced by the Fish and Wildlife Service </a:t>
            </a:r>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B54E615E-39B7-4381-BF54-BFDDCB0C2D1F}" type="slidenum">
              <a:rPr lang="en-US" altLang="en-US" sz="1200" smtClean="0"/>
              <a:pPr eaLnBrk="1" fontAlgn="base" hangingPunct="1">
                <a:spcBef>
                  <a:spcPct val="0"/>
                </a:spcBef>
                <a:spcAft>
                  <a:spcPct val="0"/>
                </a:spcAft>
                <a:buFontTx/>
                <a:buNone/>
              </a:pPr>
              <a:t>37</a:t>
            </a:fld>
            <a:endParaRPr lang="en-US" altLang="en-US" sz="12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990600" y="152400"/>
            <a:ext cx="8229600" cy="1143000"/>
          </a:xfrm>
        </p:spPr>
        <p:txBody>
          <a:bodyPr wrap="square" numCol="1" anchorCtr="0" compatLnSpc="1">
            <a:prstTxWarp prst="textNoShape">
              <a:avLst/>
            </a:prstTxWarp>
            <a:noAutofit/>
          </a:bodyPr>
          <a:lstStyle/>
          <a:p>
            <a:pPr defTabSz="457200" eaLnBrk="1" fontAlgn="auto" hangingPunct="1">
              <a:spcAft>
                <a:spcPts val="0"/>
              </a:spcAft>
              <a:defRPr/>
            </a:pP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Great Apes Conservation Act </a:t>
            </a:r>
          </a:p>
        </p:txBody>
      </p:sp>
      <p:sp>
        <p:nvSpPr>
          <p:cNvPr id="55299" name="Content Placeholder 5"/>
          <p:cNvSpPr>
            <a:spLocks noGrp="1"/>
          </p:cNvSpPr>
          <p:nvPr>
            <p:ph idx="1"/>
          </p:nvPr>
        </p:nvSpPr>
        <p:spPr/>
        <p:txBody>
          <a:bodyPr/>
          <a:lstStyle/>
          <a:p>
            <a:pPr eaLnBrk="1" hangingPunct="1"/>
            <a:r>
              <a:rPr lang="en-US" altLang="en-US" smtClean="0">
                <a:latin typeface="Arial" charset="0"/>
                <a:cs typeface="Arial" charset="0"/>
              </a:rPr>
              <a:t>Includes:</a:t>
            </a:r>
          </a:p>
          <a:p>
            <a:pPr lvl="1" eaLnBrk="1" hangingPunct="1"/>
            <a:r>
              <a:rPr lang="en-US" altLang="en-US" sz="3200" smtClean="0">
                <a:latin typeface="Arial" charset="0"/>
                <a:cs typeface="Arial" charset="0"/>
              </a:rPr>
              <a:t>chimpanzee </a:t>
            </a:r>
          </a:p>
          <a:p>
            <a:pPr lvl="1" eaLnBrk="1" hangingPunct="1"/>
            <a:r>
              <a:rPr lang="en-US" altLang="en-US" sz="3200" smtClean="0">
                <a:latin typeface="Arial" charset="0"/>
                <a:cs typeface="Arial" charset="0"/>
              </a:rPr>
              <a:t>gorilla</a:t>
            </a:r>
          </a:p>
          <a:p>
            <a:pPr lvl="1" eaLnBrk="1" hangingPunct="1"/>
            <a:r>
              <a:rPr lang="en-US" altLang="en-US" sz="3200" smtClean="0">
                <a:latin typeface="Arial" charset="0"/>
                <a:cs typeface="Arial" charset="0"/>
              </a:rPr>
              <a:t>orangutan</a:t>
            </a:r>
          </a:p>
          <a:p>
            <a:pPr lvl="1" eaLnBrk="1" hangingPunct="1"/>
            <a:r>
              <a:rPr lang="en-US" altLang="en-US" sz="3200" smtClean="0">
                <a:latin typeface="Arial" charset="0"/>
                <a:cs typeface="Arial" charset="0"/>
              </a:rPr>
              <a:t>gibbon</a:t>
            </a:r>
          </a:p>
          <a:p>
            <a:pPr eaLnBrk="1" hangingPunct="1"/>
            <a:r>
              <a:rPr lang="en-US" altLang="en-US" smtClean="0">
                <a:latin typeface="Arial" charset="0"/>
                <a:cs typeface="Arial" charset="0"/>
              </a:rPr>
              <a:t>Provides financial assistance to countries home to great apes with conservation programs</a:t>
            </a:r>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691606E6-ADE6-4A3C-BCAA-82D785F5346A}" type="slidenum">
              <a:rPr lang="en-US" altLang="en-US" sz="1200" smtClean="0"/>
              <a:pPr eaLnBrk="1" fontAlgn="base" hangingPunct="1">
                <a:spcBef>
                  <a:spcPct val="0"/>
                </a:spcBef>
                <a:spcAft>
                  <a:spcPct val="0"/>
                </a:spcAft>
                <a:buFontTx/>
                <a:buNone/>
              </a:pPr>
              <a:t>38</a:t>
            </a:fld>
            <a:endParaRPr lang="en-US" altLang="en-US" sz="12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143000"/>
          </a:xfrm>
        </p:spPr>
        <p:txBody>
          <a:bodyPr>
            <a:noAutofit/>
          </a:bodyPr>
          <a:lstStyle/>
          <a:p>
            <a:pPr defTabSz="457200" eaLnBrk="1" fontAlgn="auto" hangingPunct="1">
              <a:spcAft>
                <a:spcPts val="0"/>
              </a:spcAft>
              <a:defRPr/>
            </a:pP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Elephant Conservation Acts</a:t>
            </a:r>
            <a:endParaRPr lang="en-US"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56323" name="Content Placeholder 2"/>
          <p:cNvSpPr>
            <a:spLocks noGrp="1"/>
          </p:cNvSpPr>
          <p:nvPr>
            <p:ph idx="1"/>
          </p:nvPr>
        </p:nvSpPr>
        <p:spPr/>
        <p:txBody>
          <a:bodyPr/>
          <a:lstStyle/>
          <a:p>
            <a:r>
              <a:rPr lang="en-US" altLang="en-US" smtClean="0">
                <a:latin typeface="Arial" charset="0"/>
                <a:cs typeface="Arial" charset="0"/>
              </a:rPr>
              <a:t>Reaffirm the endangered status of African and Asian elephants</a:t>
            </a:r>
          </a:p>
          <a:p>
            <a:r>
              <a:rPr lang="en-US" altLang="en-US" smtClean="0">
                <a:latin typeface="Arial" charset="0"/>
                <a:cs typeface="Arial" charset="0"/>
              </a:rPr>
              <a:t>Allot money toward conservation practices</a:t>
            </a:r>
          </a:p>
          <a:p>
            <a:endParaRPr lang="en-US" altLang="en-US" smtClean="0">
              <a:latin typeface="Arial" charset="0"/>
              <a:cs typeface="Arial" charset="0"/>
            </a:endParaRPr>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E00DED49-3E09-49A9-A29A-21A4859AD11D}" type="slidenum">
              <a:rPr lang="en-US" altLang="en-US" sz="1200" smtClean="0"/>
              <a:pPr eaLnBrk="1" fontAlgn="base" hangingPunct="1">
                <a:spcBef>
                  <a:spcPct val="0"/>
                </a:spcBef>
                <a:spcAft>
                  <a:spcPct val="0"/>
                </a:spcAft>
                <a:buFontTx/>
                <a:buNone/>
              </a:pPr>
              <a:t>39</a:t>
            </a:fld>
            <a:endParaRPr lang="en-US" altLang="en-US" sz="1200" smtClean="0"/>
          </a:p>
        </p:txBody>
      </p:sp>
      <p:sp>
        <p:nvSpPr>
          <p:cNvPr id="56325" name="TextBox 5"/>
          <p:cNvSpPr txBox="1">
            <a:spLocks noChangeArrowheads="1"/>
          </p:cNvSpPr>
          <p:nvPr/>
        </p:nvSpPr>
        <p:spPr bwMode="auto">
          <a:xfrm>
            <a:off x="3886200" y="5842000"/>
            <a:ext cx="3581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An elephant can be pregnant for up to two years</a:t>
            </a:r>
          </a:p>
        </p:txBody>
      </p:sp>
      <p:pic>
        <p:nvPicPr>
          <p:cNvPr id="56326" name="Picture 6" descr="elefan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971800" y="5411788"/>
            <a:ext cx="1066800"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pPr defTabSz="457200">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Domestic Animals</a:t>
            </a:r>
            <a:endPar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 name="Subtitle 6"/>
          <p:cNvSpPr>
            <a:spLocks noGrp="1"/>
          </p:cNvSpPr>
          <p:nvPr>
            <p:ph type="subTitle" idx="1"/>
          </p:nvPr>
        </p:nvSpPr>
        <p:spPr/>
        <p:txBody>
          <a:bodyPr/>
          <a:lstStyle/>
          <a:p>
            <a:pPr>
              <a:defRPr/>
            </a:pPr>
            <a:endParaRPr lang="en-US"/>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AA997CB0-F0AD-4DFE-BBD1-9564364B7AAE}" type="slidenum">
              <a:rPr lang="en-US" altLang="en-US" sz="1200" smtClean="0"/>
              <a:pPr eaLnBrk="1" fontAlgn="base" hangingPunct="1">
                <a:spcBef>
                  <a:spcPct val="0"/>
                </a:spcBef>
                <a:spcAft>
                  <a:spcPct val="0"/>
                </a:spcAft>
                <a:buFontTx/>
                <a:buNone/>
              </a:pPr>
              <a:t>4</a:t>
            </a:fld>
            <a:endParaRPr lang="en-US" altLang="en-US" sz="1200" smtClean="0"/>
          </a:p>
        </p:txBody>
      </p:sp>
      <p:pic>
        <p:nvPicPr>
          <p:cNvPr id="20485" name="Content Placeholder 9" descr="0668_PhotoObject.png"/>
          <p:cNvPicPr>
            <a:picLocks noGrp="1" noChangeAspect="1"/>
          </p:cNvPicPr>
          <p:nvPr>
            <p:ph idx="4294967295"/>
          </p:nvPr>
        </p:nvPicPr>
        <p:blipFill>
          <a:blip r:embed="rId3" cstate="email">
            <a:extLst>
              <a:ext uri="{28A0092B-C50C-407E-A947-70E740481C1C}">
                <a14:useLocalDpi xmlns:a14="http://schemas.microsoft.com/office/drawing/2010/main" xmlns=""/>
              </a:ext>
            </a:extLst>
          </a:blip>
          <a:srcRect/>
          <a:stretch>
            <a:fillRect/>
          </a:stretch>
        </p:blipFill>
        <p:spPr>
          <a:xfrm>
            <a:off x="2819400" y="1628775"/>
            <a:ext cx="3711575" cy="5076825"/>
          </a:xfrm>
        </p:spPr>
      </p:pic>
      <p:sp>
        <p:nvSpPr>
          <p:cNvPr id="9" name="Rectangle 8">
            <a:hlinkClick r:id="rId4" action="ppaction://hlinksldjump"/>
          </p:cNvPr>
          <p:cNvSpPr/>
          <p:nvPr/>
        </p:nvSpPr>
        <p:spPr>
          <a:xfrm>
            <a:off x="152400" y="6324600"/>
            <a:ext cx="1447800" cy="457200"/>
          </a:xfrm>
          <a:prstGeom prst="rect">
            <a:avLst/>
          </a:prstGeom>
          <a:blipFill>
            <a:blip r:embed="rId5"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1143000"/>
          </a:xfrm>
        </p:spPr>
        <p:txBody>
          <a:bodyPr>
            <a:noAutofit/>
          </a:bodyPr>
          <a:lstStyle/>
          <a:p>
            <a:pPr defTabSz="457200" eaLnBrk="1" fontAlgn="auto" hangingPunct="1">
              <a:spcAft>
                <a:spcPts val="0"/>
              </a:spcAft>
              <a:defRPr/>
            </a:pP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Bald Eagle Protection Act </a:t>
            </a:r>
            <a:endParaRPr lang="en-US"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57347" name="Content Placeholder 2"/>
          <p:cNvSpPr>
            <a:spLocks noGrp="1"/>
          </p:cNvSpPr>
          <p:nvPr>
            <p:ph idx="1"/>
          </p:nvPr>
        </p:nvSpPr>
        <p:spPr/>
        <p:txBody>
          <a:bodyPr/>
          <a:lstStyle/>
          <a:p>
            <a:pPr>
              <a:lnSpc>
                <a:spcPct val="90000"/>
              </a:lnSpc>
            </a:pPr>
            <a:r>
              <a:rPr lang="en-US" altLang="en-US" sz="2700" smtClean="0">
                <a:latin typeface="Arial" charset="0"/>
                <a:cs typeface="Arial" charset="0"/>
              </a:rPr>
              <a:t>Is an extremely comprehensive act which prohibits the possession, sale, purchase, barter and offer to sale, purchase, barter, import or export the endangered bald eagle</a:t>
            </a:r>
          </a:p>
          <a:p>
            <a:pPr>
              <a:lnSpc>
                <a:spcPct val="90000"/>
              </a:lnSpc>
            </a:pPr>
            <a:r>
              <a:rPr lang="en-US" altLang="en-US" sz="2700" smtClean="0">
                <a:latin typeface="Arial" charset="0"/>
                <a:cs typeface="Arial" charset="0"/>
              </a:rPr>
              <a:t>Now includes gold eagles, which were hunted and often led to the accidental killing of bald eagles </a:t>
            </a:r>
          </a:p>
          <a:p>
            <a:pPr>
              <a:lnSpc>
                <a:spcPct val="90000"/>
              </a:lnSpc>
            </a:pPr>
            <a:r>
              <a:rPr lang="en-US" altLang="en-US" sz="2700" smtClean="0">
                <a:latin typeface="Arial" charset="0"/>
                <a:cs typeface="Arial" charset="0"/>
              </a:rPr>
              <a:t>Can be excluded by Native Americans, who may receive a permit to use bald eagles in religious ceremonies</a:t>
            </a:r>
          </a:p>
          <a:p>
            <a:endParaRPr lang="en-US" altLang="en-US" smtClean="0">
              <a:latin typeface="Arial" charset="0"/>
              <a:cs typeface="Arial" charset="0"/>
            </a:endParaRP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99C94F92-4C98-4847-A4B4-942C8F20492C}" type="slidenum">
              <a:rPr lang="en-US" altLang="en-US" sz="1200" smtClean="0"/>
              <a:pPr eaLnBrk="1" fontAlgn="base" hangingPunct="1">
                <a:spcBef>
                  <a:spcPct val="0"/>
                </a:spcBef>
                <a:spcAft>
                  <a:spcPct val="0"/>
                </a:spcAft>
                <a:buFontTx/>
                <a:buNone/>
              </a:pPr>
              <a:t>40</a:t>
            </a:fld>
            <a:endParaRPr lang="en-US" altLang="en-US" sz="1200" smtClean="0"/>
          </a:p>
        </p:txBody>
      </p:sp>
      <p:sp>
        <p:nvSpPr>
          <p:cNvPr id="57349" name="TextBox 5"/>
          <p:cNvSpPr txBox="1">
            <a:spLocks noChangeArrowheads="1"/>
          </p:cNvSpPr>
          <p:nvPr/>
        </p:nvSpPr>
        <p:spPr bwMode="auto">
          <a:xfrm>
            <a:off x="3581400" y="5842000"/>
            <a:ext cx="4495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A bald eagle can reach a speed of up to 200 miles per hour when diving</a:t>
            </a:r>
          </a:p>
        </p:txBody>
      </p:sp>
      <p:pic>
        <p:nvPicPr>
          <p:cNvPr id="57350" name="Picture 6" descr="0852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90800" y="5681663"/>
            <a:ext cx="1219200"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914400" y="228600"/>
            <a:ext cx="8229600" cy="1143000"/>
          </a:xfrm>
        </p:spPr>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5000" dirty="0" smtClean="0">
                <a:ln>
                  <a:noFill/>
                </a:ln>
                <a:effectLst>
                  <a:outerShdw blurRad="38100" dist="38100" dir="2700000" algn="tl">
                    <a:srgbClr val="C0C0C0"/>
                  </a:outerShdw>
                </a:effectLst>
                <a:latin typeface="Arial" charset="0"/>
                <a:cs typeface="Arial" charset="0"/>
              </a:rPr>
              <a:t> </a:t>
            </a: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Service Careers </a:t>
            </a:r>
          </a:p>
        </p:txBody>
      </p:sp>
      <p:sp>
        <p:nvSpPr>
          <p:cNvPr id="58371" name="Content Placeholder 5"/>
          <p:cNvSpPr>
            <a:spLocks noGrp="1"/>
          </p:cNvSpPr>
          <p:nvPr>
            <p:ph idx="1"/>
          </p:nvPr>
        </p:nvSpPr>
        <p:spPr/>
        <p:txBody>
          <a:bodyPr/>
          <a:lstStyle/>
          <a:p>
            <a:pPr eaLnBrk="1" hangingPunct="1"/>
            <a:r>
              <a:rPr lang="en-US" altLang="en-US" sz="3600" smtClean="0">
                <a:latin typeface="Arial" charset="0"/>
                <a:cs typeface="Arial" charset="0"/>
              </a:rPr>
              <a:t>Include the following: </a:t>
            </a:r>
          </a:p>
          <a:p>
            <a:pPr lvl="1" eaLnBrk="1" hangingPunct="1"/>
            <a:r>
              <a:rPr lang="en-US" altLang="en-US" sz="3200" smtClean="0">
                <a:latin typeface="Arial" charset="0"/>
                <a:cs typeface="Arial" charset="0"/>
              </a:rPr>
              <a:t>veterinarians</a:t>
            </a:r>
          </a:p>
          <a:p>
            <a:pPr lvl="1" eaLnBrk="1" hangingPunct="1"/>
            <a:r>
              <a:rPr lang="en-US" altLang="en-US" sz="3200" smtClean="0">
                <a:latin typeface="Arial" charset="0"/>
                <a:cs typeface="Arial" charset="0"/>
              </a:rPr>
              <a:t>game wardens</a:t>
            </a:r>
          </a:p>
          <a:p>
            <a:pPr lvl="1" eaLnBrk="1" hangingPunct="1"/>
            <a:r>
              <a:rPr lang="en-US" altLang="en-US" sz="3200" smtClean="0">
                <a:latin typeface="Arial" charset="0"/>
                <a:cs typeface="Arial" charset="0"/>
              </a:rPr>
              <a:t>animal control</a:t>
            </a:r>
          </a:p>
          <a:p>
            <a:pPr lvl="1" eaLnBrk="1" hangingPunct="1"/>
            <a:r>
              <a:rPr lang="en-US" altLang="en-US" sz="3200" smtClean="0">
                <a:latin typeface="Arial" charset="0"/>
                <a:cs typeface="Arial" charset="0"/>
              </a:rPr>
              <a:t>researchers</a:t>
            </a:r>
          </a:p>
          <a:p>
            <a:pPr lvl="1" eaLnBrk="1" hangingPunct="1"/>
            <a:r>
              <a:rPr lang="en-US" altLang="en-US" sz="3200" smtClean="0">
                <a:latin typeface="Arial" charset="0"/>
                <a:cs typeface="Arial" charset="0"/>
              </a:rPr>
              <a:t>pet store operators</a:t>
            </a:r>
          </a:p>
          <a:p>
            <a:pPr lvl="1" eaLnBrk="1" hangingPunct="1"/>
            <a:r>
              <a:rPr lang="en-US" altLang="en-US" sz="3200" smtClean="0">
                <a:latin typeface="Arial" charset="0"/>
                <a:cs typeface="Arial" charset="0"/>
              </a:rPr>
              <a:t>zookeepers</a:t>
            </a:r>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41EE19FD-8828-4D6F-BCE4-3BAB2AC00BFF}" type="slidenum">
              <a:rPr lang="en-US" altLang="en-US" sz="1200" smtClean="0"/>
              <a:pPr eaLnBrk="1" fontAlgn="base" hangingPunct="1">
                <a:spcBef>
                  <a:spcPct val="0"/>
                </a:spcBef>
                <a:spcAft>
                  <a:spcPct val="0"/>
                </a:spcAft>
                <a:buFontTx/>
                <a:buNone/>
              </a:pPr>
              <a:t>41</a:t>
            </a:fld>
            <a:endParaRPr lang="en-US" altLang="en-US" sz="1200" smtClean="0"/>
          </a:p>
        </p:txBody>
      </p:sp>
      <p:pic>
        <p:nvPicPr>
          <p:cNvPr id="58373" name="Picture 5" descr="2272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7400" y="2667000"/>
            <a:ext cx="2886075" cy="289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Veterinarians</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59395" name="Content Placeholder 2"/>
          <p:cNvSpPr>
            <a:spLocks noGrp="1"/>
          </p:cNvSpPr>
          <p:nvPr>
            <p:ph idx="1"/>
          </p:nvPr>
        </p:nvSpPr>
        <p:spPr/>
        <p:txBody>
          <a:bodyPr/>
          <a:lstStyle/>
          <a:p>
            <a:r>
              <a:rPr lang="en-US" altLang="en-US" smtClean="0">
                <a:latin typeface="Arial" charset="0"/>
                <a:cs typeface="Arial" charset="0"/>
              </a:rPr>
              <a:t>Study, control and treat animal diseases and injuries by obtaining history of an animal followed by a physical examination</a:t>
            </a:r>
          </a:p>
          <a:p>
            <a:r>
              <a:rPr lang="en-US" altLang="en-US" smtClean="0">
                <a:latin typeface="Arial" charset="0"/>
                <a:cs typeface="Arial" charset="0"/>
              </a:rPr>
              <a:t>Obtain their license from the state they will practice in</a:t>
            </a:r>
          </a:p>
          <a:p>
            <a:endParaRPr lang="en-US" altLang="en-US" smtClean="0">
              <a:latin typeface="Arial" charset="0"/>
              <a:cs typeface="Arial" charset="0"/>
            </a:endParaRP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AD5F97E5-D5E3-46C1-ABEE-215A967278C0}" type="slidenum">
              <a:rPr lang="en-US" altLang="en-US" sz="1200" smtClean="0"/>
              <a:pPr eaLnBrk="1" fontAlgn="base" hangingPunct="1">
                <a:spcBef>
                  <a:spcPct val="0"/>
                </a:spcBef>
                <a:spcAft>
                  <a:spcPct val="0"/>
                </a:spcAft>
                <a:buFontTx/>
                <a:buNone/>
              </a:pPr>
              <a:t>42</a:t>
            </a:fld>
            <a:endParaRPr lang="en-US" altLang="en-US" sz="1200" smtClean="0"/>
          </a:p>
        </p:txBody>
      </p:sp>
      <p:sp>
        <p:nvSpPr>
          <p:cNvPr id="59397" name="TextBox 5"/>
          <p:cNvSpPr txBox="1">
            <a:spLocks noChangeArrowheads="1"/>
          </p:cNvSpPr>
          <p:nvPr/>
        </p:nvSpPr>
        <p:spPr bwMode="auto">
          <a:xfrm>
            <a:off x="3581400" y="5765800"/>
            <a:ext cx="4495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There are only 27 veterinary schools in the United States</a:t>
            </a:r>
          </a:p>
        </p:txBody>
      </p:sp>
      <p:pic>
        <p:nvPicPr>
          <p:cNvPr id="59398" name="Picture 6" descr="0897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743200" y="5592763"/>
            <a:ext cx="915988" cy="134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0419" name="Content Placeholder 2"/>
          <p:cNvSpPr>
            <a:spLocks noGrp="1"/>
          </p:cNvSpPr>
          <p:nvPr>
            <p:ph idx="1"/>
          </p:nvPr>
        </p:nvSpPr>
        <p:spPr>
          <a:xfrm>
            <a:off x="1143000" y="1524000"/>
            <a:ext cx="8077200" cy="4525963"/>
          </a:xfrm>
        </p:spPr>
        <p:txBody>
          <a:bodyPr/>
          <a:lstStyle/>
          <a:p>
            <a:pPr eaLnBrk="1" hangingPunct="1"/>
            <a:r>
              <a:rPr lang="en-US" altLang="en-US" sz="2700" smtClean="0">
                <a:latin typeface="Arial" charset="0"/>
                <a:cs typeface="Arial" charset="0"/>
              </a:rPr>
              <a:t>Occur when a client finds fault with the veterinarian’s work, which may lead to legal action over the following:</a:t>
            </a:r>
          </a:p>
          <a:p>
            <a:pPr lvl="1" eaLnBrk="1" hangingPunct="1"/>
            <a:r>
              <a:rPr lang="en-US" altLang="en-US" sz="2700" smtClean="0">
                <a:latin typeface="Arial" charset="0"/>
                <a:cs typeface="Arial" charset="0"/>
              </a:rPr>
              <a:t>malpractice: improper or unethical conduct by the holder of a professional position</a:t>
            </a:r>
          </a:p>
          <a:p>
            <a:pPr lvl="1" eaLnBrk="1" hangingPunct="1"/>
            <a:r>
              <a:rPr lang="en-US" altLang="en-US" sz="2700" smtClean="0">
                <a:latin typeface="Arial" charset="0"/>
                <a:cs typeface="Arial" charset="0"/>
              </a:rPr>
              <a:t>negligence: failure to execute the degree of care considered reasonable and leading to an unintended injury to another party</a:t>
            </a:r>
          </a:p>
          <a:p>
            <a:pPr lvl="1" eaLnBrk="1" hangingPunct="1"/>
            <a:r>
              <a:rPr lang="en-US" altLang="en-US" sz="2700" smtClean="0">
                <a:latin typeface="Arial" charset="0"/>
                <a:cs typeface="Arial" charset="0"/>
              </a:rPr>
              <a:t>intentional infliction of emotional distress: actions are intentionally taken against animals which cause a strong reaction in owner</a:t>
            </a:r>
          </a:p>
          <a:p>
            <a:pPr lvl="1" eaLnBrk="1" hangingPunct="1"/>
            <a:endParaRPr lang="en-US" altLang="en-US" smtClean="0">
              <a:latin typeface="Arial" charset="0"/>
              <a:cs typeface="Arial" charset="0"/>
            </a:endParaRP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4DA63739-3DC8-4956-A14F-D74AD72224E0}" type="slidenum">
              <a:rPr lang="en-US" altLang="en-US" sz="1200" smtClean="0"/>
              <a:pPr eaLnBrk="1" fontAlgn="base" hangingPunct="1">
                <a:spcBef>
                  <a:spcPct val="0"/>
                </a:spcBef>
                <a:spcAft>
                  <a:spcPct val="0"/>
                </a:spcAft>
                <a:buFontTx/>
                <a:buNone/>
              </a:pPr>
              <a:t>43</a:t>
            </a:fld>
            <a:endParaRPr lang="en-US" altLang="en-US" sz="12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1443" name="Content Placeholder 2"/>
          <p:cNvSpPr>
            <a:spLocks noGrp="1"/>
          </p:cNvSpPr>
          <p:nvPr>
            <p:ph idx="1"/>
          </p:nvPr>
        </p:nvSpPr>
        <p:spPr/>
        <p:txBody>
          <a:bodyPr/>
          <a:lstStyle/>
          <a:p>
            <a:pPr eaLnBrk="1" hangingPunct="1"/>
            <a:r>
              <a:rPr lang="en-US" altLang="en-US" sz="2800" smtClean="0">
                <a:latin typeface="Arial" charset="0"/>
                <a:cs typeface="Arial" charset="0"/>
              </a:rPr>
              <a:t>May result in losing veterinarian’s license </a:t>
            </a:r>
          </a:p>
          <a:p>
            <a:pPr eaLnBrk="1" hangingPunct="1"/>
            <a:r>
              <a:rPr lang="en-US" altLang="en-US" sz="2800" smtClean="0">
                <a:latin typeface="Arial" charset="0"/>
                <a:cs typeface="Arial" charset="0"/>
              </a:rPr>
              <a:t>Include passing both the national and state veterinary medical board exams</a:t>
            </a:r>
            <a:endParaRPr lang="en-US" altLang="en-US" smtClean="0">
              <a:latin typeface="Arial" charset="0"/>
              <a:cs typeface="Arial" charset="0"/>
            </a:endParaRPr>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D8D113B9-0BD5-4084-85D6-746EC900A039}" type="slidenum">
              <a:rPr lang="en-US" altLang="en-US" sz="1200" smtClean="0"/>
              <a:pPr eaLnBrk="1" fontAlgn="base" hangingPunct="1">
                <a:spcBef>
                  <a:spcPct val="0"/>
                </a:spcBef>
                <a:spcAft>
                  <a:spcPct val="0"/>
                </a:spcAft>
                <a:buFontTx/>
                <a:buNone/>
              </a:pPr>
              <a:t>44</a:t>
            </a:fld>
            <a:endParaRPr lang="en-US" altLang="en-US" sz="1200" smtClean="0"/>
          </a:p>
        </p:txBody>
      </p:sp>
      <p:pic>
        <p:nvPicPr>
          <p:cNvPr id="61445" name="Picture 4" descr="2272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505200" y="3657600"/>
            <a:ext cx="2809875" cy="282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Game Wardens </a:t>
            </a:r>
          </a:p>
        </p:txBody>
      </p:sp>
      <p:sp>
        <p:nvSpPr>
          <p:cNvPr id="62467" name="Content Placeholder 5"/>
          <p:cNvSpPr>
            <a:spLocks noGrp="1"/>
          </p:cNvSpPr>
          <p:nvPr>
            <p:ph idx="1"/>
          </p:nvPr>
        </p:nvSpPr>
        <p:spPr/>
        <p:txBody>
          <a:bodyPr/>
          <a:lstStyle/>
          <a:p>
            <a:pPr eaLnBrk="1" hangingPunct="1"/>
            <a:r>
              <a:rPr lang="en-US" altLang="en-US" sz="2800" smtClean="0">
                <a:latin typeface="Arial" charset="0"/>
                <a:cs typeface="Arial" charset="0"/>
              </a:rPr>
              <a:t>Are also known as Wildlife Officers</a:t>
            </a:r>
          </a:p>
          <a:p>
            <a:pPr eaLnBrk="1" hangingPunct="1"/>
            <a:r>
              <a:rPr lang="en-US" altLang="en-US" sz="2800" smtClean="0">
                <a:latin typeface="Arial" charset="0"/>
                <a:cs typeface="Arial" charset="0"/>
              </a:rPr>
              <a:t>Arrest poachers, check for hunting licenses and write citations to hunters which break the law</a:t>
            </a:r>
          </a:p>
          <a:p>
            <a:pPr eaLnBrk="1" hangingPunct="1"/>
            <a:r>
              <a:rPr lang="en-US" altLang="en-US" sz="2800" smtClean="0">
                <a:latin typeface="Arial" charset="0"/>
                <a:cs typeface="Arial" charset="0"/>
              </a:rPr>
              <a:t>Manage game populations such as deer</a:t>
            </a:r>
          </a:p>
          <a:p>
            <a:pPr eaLnBrk="1" hangingPunct="1"/>
            <a:r>
              <a:rPr lang="en-US" altLang="en-US" sz="2800" smtClean="0">
                <a:latin typeface="Arial" charset="0"/>
                <a:cs typeface="Arial" charset="0"/>
              </a:rPr>
              <a:t>Develop conservation programs for game animals</a:t>
            </a:r>
          </a:p>
          <a:p>
            <a:pPr eaLnBrk="1" hangingPunct="1"/>
            <a:r>
              <a:rPr lang="en-US" altLang="en-US" sz="2800" smtClean="0">
                <a:latin typeface="Arial" charset="0"/>
                <a:cs typeface="Arial" charset="0"/>
              </a:rPr>
              <a:t>Return wild animals which may wander into cities back to natural habitats</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FD54C64B-B0FB-43A9-873A-C09DDB4AD8D8}" type="slidenum">
              <a:rPr lang="en-US" altLang="en-US" sz="1200" smtClean="0"/>
              <a:pPr eaLnBrk="1" fontAlgn="base" hangingPunct="1">
                <a:spcBef>
                  <a:spcPct val="0"/>
                </a:spcBef>
                <a:spcAft>
                  <a:spcPct val="0"/>
                </a:spcAft>
                <a:buFontTx/>
                <a:buNone/>
              </a:pPr>
              <a:t>45</a:t>
            </a:fld>
            <a:endParaRPr lang="en-US" altLang="en-US" sz="12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p>
        </p:txBody>
      </p:sp>
      <p:sp>
        <p:nvSpPr>
          <p:cNvPr id="63491" name="Content Placeholder 5"/>
          <p:cNvSpPr>
            <a:spLocks noGrp="1"/>
          </p:cNvSpPr>
          <p:nvPr>
            <p:ph idx="1"/>
          </p:nvPr>
        </p:nvSpPr>
        <p:spPr/>
        <p:txBody>
          <a:bodyPr/>
          <a:lstStyle/>
          <a:p>
            <a:pPr eaLnBrk="1" hangingPunct="1"/>
            <a:r>
              <a:rPr lang="en-US" altLang="en-US" smtClean="0">
                <a:latin typeface="Arial" charset="0"/>
                <a:cs typeface="Arial" charset="0"/>
              </a:rPr>
              <a:t>Many states require a civil service test and graduation from a resident police academy before warden service begins</a:t>
            </a:r>
          </a:p>
          <a:p>
            <a:pPr eaLnBrk="1" hangingPunct="1"/>
            <a:r>
              <a:rPr lang="en-US" altLang="en-US" smtClean="0">
                <a:latin typeface="Arial" charset="0"/>
                <a:cs typeface="Arial" charset="0"/>
              </a:rPr>
              <a:t>Some states include making sure that illegal fishing, hunting or trapping is occurring before entering private property</a:t>
            </a:r>
          </a:p>
          <a:p>
            <a:pPr eaLnBrk="1" hangingPunct="1"/>
            <a:r>
              <a:rPr lang="en-US" altLang="en-US" smtClean="0">
                <a:latin typeface="Arial" charset="0"/>
                <a:cs typeface="Arial" charset="0"/>
              </a:rPr>
              <a:t>Information acquired on private property without the written consent of the owner must be kept confidential</a:t>
            </a:r>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3971928-DBB8-45CE-A9A8-B12AC8F7F1B2}" type="slidenum">
              <a:rPr lang="en-US" altLang="en-US" sz="1200" smtClean="0"/>
              <a:pPr eaLnBrk="1" fontAlgn="base" hangingPunct="1">
                <a:spcBef>
                  <a:spcPct val="0"/>
                </a:spcBef>
                <a:spcAft>
                  <a:spcPct val="0"/>
                </a:spcAft>
                <a:buFontTx/>
                <a:buNone/>
              </a:pPr>
              <a:t>46</a:t>
            </a:fld>
            <a:endParaRPr lang="en-US" altLang="en-US" sz="12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457200" eaLnBrk="1" fontAlgn="auto" hangingPunct="1">
              <a:spcAft>
                <a:spcPts val="0"/>
              </a:spcAft>
              <a:tabLst>
                <a:tab pos="3778250" algn="l"/>
              </a:tabLst>
              <a:defRPr/>
            </a:pPr>
            <a:r>
              <a:rPr lang="en-US" sz="4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Control Workers </a:t>
            </a:r>
            <a:endParaRPr lang="en-US"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4515" name="Content Placeholder 2"/>
          <p:cNvSpPr>
            <a:spLocks noGrp="1"/>
          </p:cNvSpPr>
          <p:nvPr>
            <p:ph idx="1"/>
          </p:nvPr>
        </p:nvSpPr>
        <p:spPr>
          <a:xfrm>
            <a:off x="1219200" y="1722438"/>
            <a:ext cx="7924800" cy="4525962"/>
          </a:xfrm>
        </p:spPr>
        <p:txBody>
          <a:bodyPr/>
          <a:lstStyle/>
          <a:p>
            <a:pPr>
              <a:lnSpc>
                <a:spcPct val="90000"/>
              </a:lnSpc>
            </a:pPr>
            <a:r>
              <a:rPr lang="en-US" altLang="en-US" sz="3000" smtClean="0">
                <a:latin typeface="Arial" charset="0"/>
                <a:cs typeface="Arial" charset="0"/>
              </a:rPr>
              <a:t>Handle animals under investigation of abuse</a:t>
            </a:r>
          </a:p>
          <a:p>
            <a:pPr>
              <a:lnSpc>
                <a:spcPct val="90000"/>
              </a:lnSpc>
            </a:pPr>
            <a:r>
              <a:rPr lang="en-US" altLang="en-US" sz="3000" smtClean="0">
                <a:latin typeface="Arial" charset="0"/>
                <a:cs typeface="Arial" charset="0"/>
              </a:rPr>
              <a:t>Obtain abandoned, dangerous or stray animals</a:t>
            </a:r>
          </a:p>
          <a:p>
            <a:pPr>
              <a:lnSpc>
                <a:spcPct val="90000"/>
              </a:lnSpc>
            </a:pPr>
            <a:r>
              <a:rPr lang="en-US" altLang="en-US" sz="3000" smtClean="0">
                <a:latin typeface="Arial" charset="0"/>
                <a:cs typeface="Arial" charset="0"/>
              </a:rPr>
              <a:t>Inspect animal licenses and institutions housing animals for compliance with laws</a:t>
            </a:r>
          </a:p>
          <a:p>
            <a:pPr>
              <a:lnSpc>
                <a:spcPct val="90000"/>
              </a:lnSpc>
            </a:pPr>
            <a:r>
              <a:rPr lang="en-US" altLang="en-US" sz="3000" smtClean="0">
                <a:latin typeface="Arial" charset="0"/>
                <a:cs typeface="Arial" charset="0"/>
              </a:rPr>
              <a:t>Euthanize rabid, unclaimed and seriously injured animals</a:t>
            </a:r>
          </a:p>
          <a:p>
            <a:endParaRPr lang="en-US" altLang="en-US" smtClean="0">
              <a:latin typeface="Arial" charset="0"/>
              <a:cs typeface="Arial" charset="0"/>
            </a:endParaRP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70E9062E-2480-4F34-A095-AED65E1D54F4}" type="slidenum">
              <a:rPr lang="en-US" altLang="en-US" sz="1200" smtClean="0"/>
              <a:pPr eaLnBrk="1" fontAlgn="base" hangingPunct="1">
                <a:spcBef>
                  <a:spcPct val="0"/>
                </a:spcBef>
                <a:spcAft>
                  <a:spcPct val="0"/>
                </a:spcAft>
                <a:buFontTx/>
                <a:buNone/>
              </a:pPr>
              <a:t>47</a:t>
            </a:fld>
            <a:endParaRPr lang="en-US" altLang="en-US" sz="12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p>
        </p:txBody>
      </p:sp>
      <p:sp>
        <p:nvSpPr>
          <p:cNvPr id="65539" name="Content Placeholder 5"/>
          <p:cNvSpPr>
            <a:spLocks noGrp="1"/>
          </p:cNvSpPr>
          <p:nvPr>
            <p:ph idx="1"/>
          </p:nvPr>
        </p:nvSpPr>
        <p:spPr/>
        <p:txBody>
          <a:bodyPr/>
          <a:lstStyle/>
          <a:p>
            <a:pPr eaLnBrk="1" hangingPunct="1"/>
            <a:r>
              <a:rPr lang="en-US" altLang="en-US" smtClean="0">
                <a:latin typeface="Arial" charset="0"/>
                <a:cs typeface="Arial" charset="0"/>
              </a:rPr>
              <a:t>Include complying with the Companion Animals Act</a:t>
            </a:r>
          </a:p>
          <a:p>
            <a:pPr eaLnBrk="1" hangingPunct="1"/>
            <a:r>
              <a:rPr lang="en-US" altLang="en-US" smtClean="0">
                <a:latin typeface="Arial" charset="0"/>
                <a:cs typeface="Arial" charset="0"/>
              </a:rPr>
              <a:t>Set standards for the obtaining and treatment of stray, rabid, neglected and abused animals </a:t>
            </a:r>
          </a:p>
          <a:p>
            <a:pPr eaLnBrk="1" hangingPunct="1"/>
            <a:r>
              <a:rPr lang="en-US" altLang="en-US" smtClean="0">
                <a:latin typeface="Arial" charset="0"/>
                <a:cs typeface="Arial" charset="0"/>
              </a:rPr>
              <a:t>Vary from each city and state, so animal control workers must consult the laws in their city in order to know what action to take</a:t>
            </a: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EEA38110-2EA5-4427-B1ED-4766B8B1721D}" type="slidenum">
              <a:rPr lang="en-US" altLang="en-US" sz="1200" smtClean="0"/>
              <a:pPr eaLnBrk="1" fontAlgn="base" hangingPunct="1">
                <a:spcBef>
                  <a:spcPct val="0"/>
                </a:spcBef>
                <a:spcAft>
                  <a:spcPct val="0"/>
                </a:spcAft>
                <a:buFontTx/>
                <a:buNone/>
              </a:pPr>
              <a:t>48</a:t>
            </a:fld>
            <a:endParaRPr lang="en-US" altLang="en-US" sz="12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Autofit/>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Scientific Researchers </a:t>
            </a:r>
          </a:p>
        </p:txBody>
      </p:sp>
      <p:sp>
        <p:nvSpPr>
          <p:cNvPr id="66563" name="Content Placeholder 2"/>
          <p:cNvSpPr>
            <a:spLocks noGrp="1"/>
          </p:cNvSpPr>
          <p:nvPr>
            <p:ph idx="1"/>
          </p:nvPr>
        </p:nvSpPr>
        <p:spPr/>
        <p:txBody>
          <a:bodyPr/>
          <a:lstStyle/>
          <a:p>
            <a:pPr eaLnBrk="1" hangingPunct="1"/>
            <a:r>
              <a:rPr lang="en-US" altLang="en-US" smtClean="0">
                <a:latin typeface="Arial" charset="0"/>
                <a:cs typeface="Arial" charset="0"/>
              </a:rPr>
              <a:t>Make extensive investigations using animals as test subjects</a:t>
            </a:r>
          </a:p>
          <a:p>
            <a:pPr eaLnBrk="1" hangingPunct="1"/>
            <a:r>
              <a:rPr lang="en-US" altLang="en-US" smtClean="0">
                <a:latin typeface="Arial" charset="0"/>
                <a:cs typeface="Arial" charset="0"/>
              </a:rPr>
              <a:t>Use a variety of animals depending on the research which is being completed</a:t>
            </a: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1D7C5ED5-A6C8-4662-AC53-97A134D00CF2}" type="slidenum">
              <a:rPr lang="en-US" altLang="en-US" sz="1200" smtClean="0"/>
              <a:pPr eaLnBrk="1" fontAlgn="base" hangingPunct="1">
                <a:spcBef>
                  <a:spcPct val="0"/>
                </a:spcBef>
                <a:spcAft>
                  <a:spcPct val="0"/>
                </a:spcAft>
                <a:buFontTx/>
                <a:buNone/>
              </a:pPr>
              <a:t>49</a:t>
            </a:fld>
            <a:endParaRPr lang="en-US" altLang="en-US" sz="1200" smtClean="0"/>
          </a:p>
        </p:txBody>
      </p:sp>
      <p:pic>
        <p:nvPicPr>
          <p:cNvPr id="66565" name="Picture 4" descr="Microscope.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667000" y="3810000"/>
            <a:ext cx="160178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lstStyle/>
          <a:p>
            <a:pPr defTabSz="457200">
              <a:defRPr/>
            </a:pPr>
            <a:r>
              <a:rPr lang="en-US" sz="6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Domestic Animals </a:t>
            </a:r>
            <a:endParaRPr lang="en-US"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21507" name="Content Placeholder 2"/>
          <p:cNvSpPr>
            <a:spLocks noGrp="1"/>
          </p:cNvSpPr>
          <p:nvPr>
            <p:ph idx="1"/>
          </p:nvPr>
        </p:nvSpPr>
        <p:spPr/>
        <p:txBody>
          <a:bodyPr/>
          <a:lstStyle/>
          <a:p>
            <a:r>
              <a:rPr lang="en-US" altLang="en-US" smtClean="0">
                <a:latin typeface="Arial" charset="0"/>
                <a:cs typeface="Arial" charset="0"/>
              </a:rPr>
              <a:t>Are animals that have been tamed and kept as a pet</a:t>
            </a:r>
          </a:p>
          <a:p>
            <a:r>
              <a:rPr lang="en-US" altLang="en-US" smtClean="0">
                <a:latin typeface="Arial" charset="0"/>
                <a:cs typeface="Arial" charset="0"/>
              </a:rPr>
              <a:t>Depend on people for food</a:t>
            </a:r>
          </a:p>
          <a:p>
            <a:endParaRPr lang="en-US" altLang="en-US" smtClean="0">
              <a:latin typeface="Arial" charset="0"/>
              <a:cs typeface="Arial" charset="0"/>
            </a:endParaRP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BA3837DA-2498-4AE6-AAA9-FAC7B08E060F}" type="slidenum">
              <a:rPr lang="en-US" altLang="en-US" sz="1200" smtClean="0"/>
              <a:pPr eaLnBrk="1" fontAlgn="base" hangingPunct="1">
                <a:spcBef>
                  <a:spcPct val="0"/>
                </a:spcBef>
                <a:spcAft>
                  <a:spcPct val="0"/>
                </a:spcAft>
                <a:buFontTx/>
                <a:buNone/>
              </a:pPr>
              <a:t>5</a:t>
            </a:fld>
            <a:endParaRPr lang="en-US" altLang="en-US" sz="1200" smtClean="0"/>
          </a:p>
        </p:txBody>
      </p:sp>
      <p:sp>
        <p:nvSpPr>
          <p:cNvPr id="21509" name="TextBox 5"/>
          <p:cNvSpPr txBox="1">
            <a:spLocks noChangeArrowheads="1"/>
          </p:cNvSpPr>
          <p:nvPr/>
        </p:nvSpPr>
        <p:spPr bwMode="auto">
          <a:xfrm>
            <a:off x="3048000" y="5562600"/>
            <a:ext cx="4343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400" b="1"/>
              <a:t>Fun Fact: </a:t>
            </a:r>
            <a:r>
              <a:rPr lang="en-US" altLang="en-US" sz="2400"/>
              <a:t>Every year, two and a half million people get new puppies</a:t>
            </a:r>
          </a:p>
          <a:p>
            <a:pPr eaLnBrk="1" hangingPunct="1">
              <a:spcBef>
                <a:spcPct val="0"/>
              </a:spcBef>
              <a:buFontTx/>
              <a:buNone/>
            </a:pPr>
            <a:endParaRPr lang="en-US" altLang="en-US" sz="1800">
              <a:latin typeface="Calibri" pitchFamily="34" charset="0"/>
            </a:endParaRPr>
          </a:p>
        </p:txBody>
      </p:sp>
      <p:pic>
        <p:nvPicPr>
          <p:cNvPr id="21510" name="Picture 6" descr="0896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54200" y="5029200"/>
            <a:ext cx="138906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p>
        </p:txBody>
      </p:sp>
      <p:sp>
        <p:nvSpPr>
          <p:cNvPr id="67587" name="Content Placeholder 2"/>
          <p:cNvSpPr>
            <a:spLocks noGrp="1"/>
          </p:cNvSpPr>
          <p:nvPr>
            <p:ph idx="1"/>
          </p:nvPr>
        </p:nvSpPr>
        <p:spPr/>
        <p:txBody>
          <a:bodyPr/>
          <a:lstStyle/>
          <a:p>
            <a:pPr eaLnBrk="1" hangingPunct="1"/>
            <a:r>
              <a:rPr lang="en-US" altLang="en-US" smtClean="0">
                <a:latin typeface="Arial" charset="0"/>
                <a:cs typeface="Arial" charset="0"/>
              </a:rPr>
              <a:t>Include complying with the Animal Welfare Act</a:t>
            </a:r>
          </a:p>
          <a:p>
            <a:pPr eaLnBrk="1" hangingPunct="1"/>
            <a:r>
              <a:rPr lang="en-US" altLang="en-US" smtClean="0">
                <a:latin typeface="Arial" charset="0"/>
                <a:cs typeface="Arial" charset="0"/>
              </a:rPr>
              <a:t>Set up standards for humane treatment and care for research animals</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31C4EB76-1DEA-48F8-B428-8011DFFB4C7E}" type="slidenum">
              <a:rPr lang="en-US" altLang="en-US" sz="1200" smtClean="0"/>
              <a:pPr eaLnBrk="1" fontAlgn="base" hangingPunct="1">
                <a:spcBef>
                  <a:spcPct val="0"/>
                </a:spcBef>
                <a:spcAft>
                  <a:spcPct val="0"/>
                </a:spcAft>
                <a:buFontTx/>
                <a:buNone/>
              </a:pPr>
              <a:t>50</a:t>
            </a:fld>
            <a:endParaRPr lang="en-US" altLang="en-US" sz="12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Pet Store Operators </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68611" name="Content Placeholder 2"/>
          <p:cNvSpPr>
            <a:spLocks noGrp="1"/>
          </p:cNvSpPr>
          <p:nvPr>
            <p:ph idx="1"/>
          </p:nvPr>
        </p:nvSpPr>
        <p:spPr/>
        <p:txBody>
          <a:bodyPr/>
          <a:lstStyle/>
          <a:p>
            <a:r>
              <a:rPr lang="en-US" altLang="en-US" smtClean="0">
                <a:latin typeface="Arial" charset="0"/>
                <a:cs typeface="Arial" charset="0"/>
              </a:rPr>
              <a:t>Sell animals to the public</a:t>
            </a:r>
          </a:p>
          <a:p>
            <a:r>
              <a:rPr lang="en-US" altLang="en-US" smtClean="0">
                <a:latin typeface="Arial" charset="0"/>
                <a:cs typeface="Arial" charset="0"/>
              </a:rPr>
              <a:t>Offer advice and knowledge concerning pet care and training</a:t>
            </a:r>
          </a:p>
          <a:p>
            <a:r>
              <a:rPr lang="en-US" altLang="en-US" smtClean="0">
                <a:latin typeface="Arial" charset="0"/>
                <a:cs typeface="Arial" charset="0"/>
              </a:rPr>
              <a:t>Care for animals in store</a:t>
            </a:r>
          </a:p>
          <a:p>
            <a:endParaRPr lang="en-US" altLang="en-US" smtClean="0">
              <a:latin typeface="Arial" charset="0"/>
              <a:cs typeface="Arial" charset="0"/>
            </a:endParaRP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58859156-6767-4990-9169-33E103F80789}" type="slidenum">
              <a:rPr lang="en-US" altLang="en-US" sz="1200" smtClean="0"/>
              <a:pPr eaLnBrk="1" fontAlgn="base" hangingPunct="1">
                <a:spcBef>
                  <a:spcPct val="0"/>
                </a:spcBef>
                <a:spcAft>
                  <a:spcPct val="0"/>
                </a:spcAft>
                <a:buFontTx/>
                <a:buNone/>
              </a:pPr>
              <a:t>51</a:t>
            </a:fld>
            <a:endParaRPr lang="en-US" altLang="en-US" sz="1200" smtClean="0"/>
          </a:p>
        </p:txBody>
      </p:sp>
      <p:sp>
        <p:nvSpPr>
          <p:cNvPr id="68613" name="TextBox 5"/>
          <p:cNvSpPr txBox="1">
            <a:spLocks noChangeArrowheads="1"/>
          </p:cNvSpPr>
          <p:nvPr/>
        </p:nvSpPr>
        <p:spPr bwMode="auto">
          <a:xfrm>
            <a:off x="3810000" y="5657850"/>
            <a:ext cx="3581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Dogs only have sweat glands on their feet</a:t>
            </a:r>
          </a:p>
        </p:txBody>
      </p:sp>
      <p:pic>
        <p:nvPicPr>
          <p:cNvPr id="7" name="Picture 6"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057400" y="5429250"/>
            <a:ext cx="1905000" cy="14287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p>
        </p:txBody>
      </p:sp>
      <p:sp>
        <p:nvSpPr>
          <p:cNvPr id="69635" name="Content Placeholder 2"/>
          <p:cNvSpPr>
            <a:spLocks noGrp="1"/>
          </p:cNvSpPr>
          <p:nvPr>
            <p:ph idx="1"/>
          </p:nvPr>
        </p:nvSpPr>
        <p:spPr/>
        <p:txBody>
          <a:bodyPr/>
          <a:lstStyle/>
          <a:p>
            <a:pPr eaLnBrk="1" hangingPunct="1"/>
            <a:r>
              <a:rPr lang="en-US" altLang="en-US" smtClean="0">
                <a:latin typeface="Arial" charset="0"/>
                <a:cs typeface="Arial" charset="0"/>
              </a:rPr>
              <a:t>Must comply with the Companion Animals Act</a:t>
            </a:r>
          </a:p>
          <a:p>
            <a:pPr eaLnBrk="1" hangingPunct="1"/>
            <a:r>
              <a:rPr lang="en-US" altLang="en-US" smtClean="0">
                <a:latin typeface="Arial" charset="0"/>
                <a:cs typeface="Arial" charset="0"/>
              </a:rPr>
              <a:t>Do not operate under the provisions of the Animal Welfare Act </a:t>
            </a:r>
          </a:p>
          <a:p>
            <a:pPr eaLnBrk="1" hangingPunct="1"/>
            <a:r>
              <a:rPr lang="en-US" altLang="en-US" smtClean="0">
                <a:latin typeface="Arial" charset="0"/>
                <a:cs typeface="Arial" charset="0"/>
              </a:rPr>
              <a:t>Operate under local animal control laws concerning the housing, treatment and care of animals</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9F71DEE3-27E8-4A24-BBA9-F79FB3FFAD33}" type="slidenum">
              <a:rPr lang="en-US" altLang="en-US" sz="1200" smtClean="0"/>
              <a:pPr eaLnBrk="1" fontAlgn="base" hangingPunct="1">
                <a:spcBef>
                  <a:spcPct val="0"/>
                </a:spcBef>
                <a:spcAft>
                  <a:spcPct val="0"/>
                </a:spcAft>
                <a:buFontTx/>
                <a:buNone/>
              </a:pPr>
              <a:t>52</a:t>
            </a:fld>
            <a:endParaRPr lang="en-US" altLang="en-US" sz="12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Zookeepers</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0659" name="Content Placeholder 2"/>
          <p:cNvSpPr>
            <a:spLocks noGrp="1"/>
          </p:cNvSpPr>
          <p:nvPr>
            <p:ph idx="1"/>
          </p:nvPr>
        </p:nvSpPr>
        <p:spPr/>
        <p:txBody>
          <a:bodyPr/>
          <a:lstStyle/>
          <a:p>
            <a:r>
              <a:rPr lang="en-US" altLang="en-US" smtClean="0">
                <a:latin typeface="Arial" charset="0"/>
                <a:cs typeface="Arial" charset="0"/>
              </a:rPr>
              <a:t>Care for animals in zoos</a:t>
            </a:r>
          </a:p>
          <a:p>
            <a:r>
              <a:rPr lang="en-US" altLang="en-US" smtClean="0">
                <a:latin typeface="Arial" charset="0"/>
                <a:cs typeface="Arial" charset="0"/>
              </a:rPr>
              <a:t>Observe animal behavior</a:t>
            </a:r>
          </a:p>
          <a:p>
            <a:r>
              <a:rPr lang="en-US" altLang="en-US" smtClean="0">
                <a:latin typeface="Arial" charset="0"/>
                <a:cs typeface="Arial" charset="0"/>
              </a:rPr>
              <a:t>Provide information on animals and conservation to the public</a:t>
            </a:r>
          </a:p>
          <a:p>
            <a:endParaRPr lang="en-US" altLang="en-US" smtClean="0">
              <a:latin typeface="Arial" charset="0"/>
              <a:cs typeface="Arial" charset="0"/>
            </a:endParaRP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EEDC59B9-4FEA-4024-A54A-29C7950B5412}" type="slidenum">
              <a:rPr lang="en-US" altLang="en-US" sz="1200" smtClean="0"/>
              <a:pPr eaLnBrk="1" fontAlgn="base" hangingPunct="1">
                <a:spcBef>
                  <a:spcPct val="0"/>
                </a:spcBef>
                <a:spcAft>
                  <a:spcPct val="0"/>
                </a:spcAft>
                <a:buFontTx/>
                <a:buNone/>
              </a:pPr>
              <a:t>53</a:t>
            </a:fld>
            <a:endParaRPr lang="en-US" altLang="en-US" sz="1200" smtClean="0"/>
          </a:p>
        </p:txBody>
      </p:sp>
      <p:sp>
        <p:nvSpPr>
          <p:cNvPr id="70661" name="TextBox 5"/>
          <p:cNvSpPr txBox="1">
            <a:spLocks noChangeArrowheads="1"/>
          </p:cNvSpPr>
          <p:nvPr/>
        </p:nvSpPr>
        <p:spPr bwMode="auto">
          <a:xfrm>
            <a:off x="3505200" y="5638800"/>
            <a:ext cx="4648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000" b="1"/>
              <a:t>Fun Fact: </a:t>
            </a:r>
            <a:endParaRPr lang="en-US" altLang="en-US" sz="2000"/>
          </a:p>
          <a:p>
            <a:pPr algn="ctr" eaLnBrk="1" hangingPunct="1">
              <a:spcBef>
                <a:spcPct val="0"/>
              </a:spcBef>
              <a:buFontTx/>
              <a:buNone/>
            </a:pPr>
            <a:r>
              <a:rPr lang="en-US" altLang="en-US" sz="2000"/>
              <a:t>The San Diego Zoo is the largest zoo in the world with over 4,000 animals</a:t>
            </a:r>
          </a:p>
        </p:txBody>
      </p:sp>
      <p:pic>
        <p:nvPicPr>
          <p:cNvPr id="70662" name="Picture 6" descr="0833_PhotoObject.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86000" y="5245100"/>
            <a:ext cx="2133600" cy="101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Legal Limitations </a:t>
            </a:r>
          </a:p>
        </p:txBody>
      </p:sp>
      <p:sp>
        <p:nvSpPr>
          <p:cNvPr id="71683" name="Rectangle 3"/>
          <p:cNvSpPr>
            <a:spLocks noGrp="1"/>
          </p:cNvSpPr>
          <p:nvPr>
            <p:ph type="body" idx="1"/>
          </p:nvPr>
        </p:nvSpPr>
        <p:spPr/>
        <p:txBody>
          <a:bodyPr/>
          <a:lstStyle/>
          <a:p>
            <a:pPr eaLnBrk="1" hangingPunct="1"/>
            <a:r>
              <a:rPr lang="en-US" altLang="en-US" smtClean="0">
                <a:latin typeface="Arial" charset="0"/>
                <a:cs typeface="Arial" charset="0"/>
              </a:rPr>
              <a:t>Consist of ensuring the zoo is in compliance with the Animal Welfare Act</a:t>
            </a:r>
          </a:p>
          <a:p>
            <a:pPr eaLnBrk="1" hangingPunct="1"/>
            <a:r>
              <a:rPr lang="en-US" altLang="en-US" smtClean="0">
                <a:latin typeface="Arial" charset="0"/>
                <a:cs typeface="Arial" charset="0"/>
              </a:rPr>
              <a:t>Include adhering to all local, state, national and international laws concerning the trade and exhibiting of animals</a:t>
            </a:r>
          </a:p>
          <a:p>
            <a:pPr eaLnBrk="1" hangingPunct="1"/>
            <a:r>
              <a:rPr lang="en-US" altLang="en-US" smtClean="0">
                <a:latin typeface="Arial" charset="0"/>
                <a:cs typeface="Arial" charset="0"/>
              </a:rPr>
              <a:t>In the form of anti-cruelty laws have been passed in every state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77000" y="5181600"/>
            <a:ext cx="1371600" cy="1028700"/>
          </a:xfrm>
          <a:prstGeom prst="ellipse">
            <a:avLst/>
          </a:prstGeom>
          <a:ln>
            <a:noFill/>
          </a:ln>
          <a:effectLst>
            <a:softEdge rad="112500"/>
          </a:effectLst>
        </p:spPr>
      </p:pic>
      <p:sp>
        <p:nvSpPr>
          <p:cNvPr id="727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9168FFBB-1CAA-4019-BBB1-62A8B29896B9}" type="slidenum">
              <a:rPr lang="en-US" altLang="en-US" sz="1200" smtClean="0"/>
              <a:pPr eaLnBrk="1" fontAlgn="base" hangingPunct="1">
                <a:spcBef>
                  <a:spcPct val="0"/>
                </a:spcBef>
                <a:spcAft>
                  <a:spcPct val="0"/>
                </a:spcAft>
                <a:buFontTx/>
                <a:buNone/>
              </a:pPr>
              <a:t>55</a:t>
            </a:fld>
            <a:endParaRPr lang="en-US" altLang="en-US" sz="1200" smtClean="0"/>
          </a:p>
        </p:txBody>
      </p:sp>
      <p:pic>
        <p:nvPicPr>
          <p:cNvPr id="5" name="Picture 4" descr="animalfont copy.jpg"/>
          <p:cNvPicPr>
            <a:picLocks noChangeAspect="1"/>
          </p:cNvPicPr>
          <p:nvPr/>
        </p:nvPicPr>
        <p:blipFill>
          <a:blip r:embed="rId4" cstate="email">
            <a:clrChange>
              <a:clrFrom>
                <a:srgbClr val="FDFDFD"/>
              </a:clrFrom>
              <a:clrTo>
                <a:srgbClr val="FDFDFD">
                  <a:alpha val="0"/>
                </a:srgbClr>
              </a:clrTo>
            </a:clrChange>
            <a:extLst>
              <a:ext uri="{28A0092B-C50C-407E-A947-70E740481C1C}">
                <a14:useLocalDpi xmlns:a14="http://schemas.microsoft.com/office/drawing/2010/main" xmlns=""/>
              </a:ext>
            </a:extLst>
          </a:blip>
          <a:stretch>
            <a:fillRect/>
          </a:stretch>
        </p:blipFill>
        <p:spPr>
          <a:xfrm>
            <a:off x="533400" y="1143000"/>
            <a:ext cx="5925312" cy="2142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descr="rightsfont copy.jpg"/>
          <p:cNvPicPr>
            <a:picLocks noChangeAspect="1"/>
          </p:cNvPicPr>
          <p:nvPr/>
        </p:nvPicPr>
        <p:blipFill>
          <a:blip r:embed="rId5" cstate="email">
            <a:clrChange>
              <a:clrFrom>
                <a:srgbClr val="FDFDFD"/>
              </a:clrFrom>
              <a:clrTo>
                <a:srgbClr val="FDFDFD">
                  <a:alpha val="0"/>
                </a:srgbClr>
              </a:clrTo>
            </a:clrChange>
            <a:extLst>
              <a:ext uri="{28A0092B-C50C-407E-A947-70E740481C1C}">
                <a14:useLocalDpi xmlns:a14="http://schemas.microsoft.com/office/drawing/2010/main" xmlns=""/>
              </a:ext>
            </a:extLst>
          </a:blip>
          <a:stretch>
            <a:fillRect/>
          </a:stretch>
        </p:blipFill>
        <p:spPr>
          <a:xfrm>
            <a:off x="2362200" y="3200400"/>
            <a:ext cx="5925312" cy="21427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29200" y="381000"/>
            <a:ext cx="1371600" cy="1028700"/>
          </a:xfrm>
          <a:prstGeom prst="ellipse">
            <a:avLst/>
          </a:prstGeom>
          <a:ln>
            <a:noFill/>
          </a:ln>
          <a:effectLst>
            <a:softEdge rad="112500"/>
          </a:effectLst>
        </p:spPr>
      </p:pic>
      <p:pic>
        <p:nvPicPr>
          <p:cNvPr id="9" name="Picture 8"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 y="3352800"/>
            <a:ext cx="1371600" cy="1028700"/>
          </a:xfrm>
          <a:prstGeom prst="ellipse">
            <a:avLst/>
          </a:prstGeom>
          <a:ln>
            <a:noFill/>
          </a:ln>
          <a:effectLst>
            <a:softEdge rad="112500"/>
          </a:effectLst>
        </p:spPr>
      </p:pic>
      <p:pic>
        <p:nvPicPr>
          <p:cNvPr id="10" name="Picture 9"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0" y="3200400"/>
            <a:ext cx="1371600" cy="1028700"/>
          </a:xfrm>
          <a:prstGeom prst="ellipse">
            <a:avLst/>
          </a:prstGeom>
          <a:ln>
            <a:noFill/>
          </a:ln>
          <a:effectLst>
            <a:softEdge rad="112500"/>
          </a:effectLst>
        </p:spPr>
      </p:pic>
      <p:pic>
        <p:nvPicPr>
          <p:cNvPr id="11" name="Picture 10"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304800"/>
            <a:ext cx="1371600" cy="1028700"/>
          </a:xfrm>
          <a:prstGeom prst="ellipse">
            <a:avLst/>
          </a:prstGeom>
          <a:ln>
            <a:noFill/>
          </a:ln>
          <a:effectLst>
            <a:softEdge rad="112500"/>
          </a:effectLst>
        </p:spPr>
      </p:pic>
      <p:pic>
        <p:nvPicPr>
          <p:cNvPr id="12" name="Picture 11"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962400" y="5181600"/>
            <a:ext cx="1371600" cy="1028700"/>
          </a:xfrm>
          <a:prstGeom prst="ellipse">
            <a:avLst/>
          </a:prstGeom>
          <a:ln>
            <a:noFill/>
          </a:ln>
          <a:effectLst>
            <a:softEdge rad="112500"/>
          </a:effectLst>
        </p:spPr>
      </p:pic>
      <p:pic>
        <p:nvPicPr>
          <p:cNvPr id="13" name="Picture 12"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239000" y="1295400"/>
            <a:ext cx="1371600" cy="1028700"/>
          </a:xfrm>
          <a:prstGeom prst="ellipse">
            <a:avLst/>
          </a:prstGeom>
          <a:ln>
            <a:noFill/>
          </a:ln>
          <a:effectLst>
            <a:softEdge rad="112500"/>
          </a:effectLst>
        </p:spPr>
      </p:pic>
      <p:pic>
        <p:nvPicPr>
          <p:cNvPr id="14" name="Picture 13"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05200" y="2819400"/>
            <a:ext cx="1371600" cy="1028700"/>
          </a:xfrm>
          <a:prstGeom prst="ellipse">
            <a:avLst/>
          </a:prstGeom>
          <a:ln>
            <a:noFill/>
          </a:ln>
          <a:effectLst>
            <a:softEdge rad="112500"/>
          </a:effectLst>
        </p:spPr>
      </p:pic>
      <p:pic>
        <p:nvPicPr>
          <p:cNvPr id="15" name="Picture 14"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8600" y="5334000"/>
            <a:ext cx="1371600" cy="1028700"/>
          </a:xfrm>
          <a:prstGeom prst="ellipse">
            <a:avLst/>
          </a:prstGeom>
          <a:ln>
            <a:noFill/>
          </a:ln>
          <a:effectLst>
            <a:softEdge rad="112500"/>
          </a:effectLst>
        </p:spPr>
      </p:pic>
      <p:pic>
        <p:nvPicPr>
          <p:cNvPr id="16" name="Picture 15"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153400" y="5829300"/>
            <a:ext cx="1371600" cy="1028700"/>
          </a:xfrm>
          <a:prstGeom prst="ellipse">
            <a:avLst/>
          </a:prstGeom>
          <a:ln>
            <a:noFill/>
          </a:ln>
          <a:effectLst>
            <a:softEdge rad="112500"/>
          </a:effectLst>
        </p:spPr>
      </p:pic>
      <p:pic>
        <p:nvPicPr>
          <p:cNvPr id="17" name="Picture 16"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1295400"/>
            <a:ext cx="1371600" cy="1028700"/>
          </a:xfrm>
          <a:prstGeom prst="ellipse">
            <a:avLst/>
          </a:prstGeom>
          <a:ln>
            <a:noFill/>
          </a:ln>
          <a:effectLst>
            <a:softEdge rad="112500"/>
          </a:effectLst>
        </p:spPr>
      </p:pic>
      <p:pic>
        <p:nvPicPr>
          <p:cNvPr id="19" name="Picture 18"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28800" y="6343650"/>
            <a:ext cx="1371600" cy="1028700"/>
          </a:xfrm>
          <a:prstGeom prst="ellipse">
            <a:avLst/>
          </a:prstGeom>
          <a:ln>
            <a:noFill/>
          </a:ln>
          <a:effectLst>
            <a:softEdge rad="112500"/>
          </a:effectLst>
        </p:spPr>
      </p:pic>
      <p:pic>
        <p:nvPicPr>
          <p:cNvPr id="20" name="Picture 19" descr="paw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67000" y="-514350"/>
            <a:ext cx="1371600" cy="1028700"/>
          </a:xfrm>
          <a:prstGeom prst="ellipse">
            <a:avLst/>
          </a:prstGeom>
          <a:ln>
            <a:noFill/>
          </a:ln>
          <a:effectLst>
            <a:softEdge rad="112500"/>
          </a:effectLst>
        </p:spPr>
      </p:pic>
      <p:sp>
        <p:nvSpPr>
          <p:cNvPr id="72722" name="TextBox 1"/>
          <p:cNvSpPr txBox="1">
            <a:spLocks noChangeArrowheads="1"/>
          </p:cNvSpPr>
          <p:nvPr/>
        </p:nvSpPr>
        <p:spPr bwMode="auto">
          <a:xfrm>
            <a:off x="3305175" y="6172200"/>
            <a:ext cx="43910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b="1"/>
              <a:t>ASSESSMENT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bwMode="auto"/>
        <p:txBody>
          <a:bodyPr wrap="square" numCol="1" anchorCtr="0" compatLnSpc="1">
            <a:prstTxWarp prst="textNoShape">
              <a:avLst/>
            </a:prstTxWarp>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Assessment</a:t>
            </a:r>
          </a:p>
        </p:txBody>
      </p:sp>
      <p:sp>
        <p:nvSpPr>
          <p:cNvPr id="72707" name="Rectangle 3"/>
          <p:cNvSpPr>
            <a:spLocks noGrp="1"/>
          </p:cNvSpPr>
          <p:nvPr>
            <p:ph type="body" idx="1"/>
          </p:nvPr>
        </p:nvSpPr>
        <p:spPr>
          <a:xfrm>
            <a:off x="1295400" y="1600200"/>
            <a:ext cx="7924800" cy="5715000"/>
          </a:xfrm>
        </p:spPr>
        <p:txBody>
          <a:bodyPr/>
          <a:lstStyle/>
          <a:p>
            <a:pPr marL="346075" indent="-346075">
              <a:spcBef>
                <a:spcPts val="0"/>
              </a:spcBef>
              <a:buFont typeface="Arial" charset="0"/>
              <a:buNone/>
              <a:defRPr/>
            </a:pPr>
            <a:r>
              <a:rPr lang="en-US" sz="2200" dirty="0"/>
              <a:t>1. Who of the following was the initial chairman of the National Animal Control Association?</a:t>
            </a:r>
          </a:p>
          <a:p>
            <a:pPr marL="0" indent="0">
              <a:spcBef>
                <a:spcPts val="0"/>
              </a:spcBef>
              <a:buFont typeface="Arial" charset="0"/>
              <a:buNone/>
              <a:defRPr/>
            </a:pPr>
            <a:r>
              <a:rPr lang="en-US" sz="2200" dirty="0"/>
              <a:t>	A. Henry Bergh</a:t>
            </a:r>
          </a:p>
          <a:p>
            <a:pPr marL="0" indent="0">
              <a:spcBef>
                <a:spcPts val="0"/>
              </a:spcBef>
              <a:buFont typeface="Arial" charset="0"/>
              <a:buNone/>
              <a:defRPr/>
            </a:pPr>
            <a:r>
              <a:rPr lang="en-US" sz="2200" dirty="0"/>
              <a:t>	B. Ingrid Newkirk</a:t>
            </a:r>
          </a:p>
          <a:p>
            <a:pPr marL="0" indent="0">
              <a:spcBef>
                <a:spcPts val="0"/>
              </a:spcBef>
              <a:buFont typeface="Arial" charset="0"/>
              <a:buNone/>
              <a:defRPr/>
            </a:pPr>
            <a:r>
              <a:rPr lang="en-US" sz="2200" dirty="0"/>
              <a:t>	C. Mike </a:t>
            </a:r>
            <a:r>
              <a:rPr lang="en-US" sz="2200" dirty="0" err="1"/>
              <a:t>Burgwin</a:t>
            </a:r>
            <a:endParaRPr lang="en-US" sz="2200" dirty="0"/>
          </a:p>
          <a:p>
            <a:pPr marL="0" indent="0">
              <a:spcBef>
                <a:spcPts val="0"/>
              </a:spcBef>
              <a:buFont typeface="Arial" charset="0"/>
              <a:buNone/>
              <a:defRPr/>
            </a:pPr>
            <a:r>
              <a:rPr lang="en-US" sz="2200" dirty="0"/>
              <a:t>	D. Fred Meyers</a:t>
            </a:r>
          </a:p>
          <a:p>
            <a:pPr marL="0" indent="0">
              <a:spcBef>
                <a:spcPts val="0"/>
              </a:spcBef>
              <a:buFont typeface="Arial" charset="0"/>
              <a:buNone/>
              <a:defRPr/>
            </a:pPr>
            <a:r>
              <a:rPr lang="en-US" sz="2200" dirty="0"/>
              <a:t> </a:t>
            </a:r>
          </a:p>
          <a:p>
            <a:pPr marL="346075" indent="-346075">
              <a:spcBef>
                <a:spcPts val="0"/>
              </a:spcBef>
              <a:buFont typeface="Arial" charset="0"/>
              <a:buNone/>
              <a:defRPr/>
            </a:pPr>
            <a:r>
              <a:rPr lang="en-US" sz="2200" dirty="0"/>
              <a:t>2. In addition to the bald eagle, the Bald Eagle Protection Act also includes protection of which of the following?</a:t>
            </a:r>
          </a:p>
          <a:p>
            <a:pPr marL="0" indent="0">
              <a:spcBef>
                <a:spcPts val="0"/>
              </a:spcBef>
              <a:buFont typeface="Arial" charset="0"/>
              <a:buNone/>
              <a:defRPr/>
            </a:pPr>
            <a:r>
              <a:rPr lang="en-US" sz="2200" dirty="0"/>
              <a:t>	A. White-tailed eagle</a:t>
            </a:r>
          </a:p>
          <a:p>
            <a:pPr marL="0" indent="0">
              <a:spcBef>
                <a:spcPts val="0"/>
              </a:spcBef>
              <a:buFont typeface="Arial" charset="0"/>
              <a:buNone/>
              <a:defRPr/>
            </a:pPr>
            <a:r>
              <a:rPr lang="en-US" sz="2200" dirty="0"/>
              <a:t>	B. Gold eagle</a:t>
            </a:r>
          </a:p>
          <a:p>
            <a:pPr marL="0" indent="0">
              <a:spcBef>
                <a:spcPts val="0"/>
              </a:spcBef>
              <a:buFont typeface="Arial" charset="0"/>
              <a:buNone/>
              <a:defRPr/>
            </a:pPr>
            <a:r>
              <a:rPr lang="en-US" sz="2200" dirty="0"/>
              <a:t>	C. Greater spotted eagle</a:t>
            </a:r>
          </a:p>
          <a:p>
            <a:pPr marL="0" indent="0">
              <a:spcBef>
                <a:spcPts val="0"/>
              </a:spcBef>
              <a:buFont typeface="Arial" charset="0"/>
              <a:buNone/>
              <a:defRPr/>
            </a:pPr>
            <a:r>
              <a:rPr lang="en-US" sz="2200" dirty="0"/>
              <a:t>	D. Imperial eagle</a:t>
            </a:r>
          </a:p>
          <a:p>
            <a:pPr marL="0" indent="0">
              <a:spcBef>
                <a:spcPts val="0"/>
              </a:spcBef>
              <a:buFont typeface="Arial" charset="0"/>
              <a:buNone/>
              <a:defRPr/>
            </a:pPr>
            <a:r>
              <a:rPr lang="en-US" sz="2200" dirty="0"/>
              <a:t> </a:t>
            </a:r>
          </a:p>
          <a:p>
            <a:pPr marL="0" indent="0" eaLnBrk="1" hangingPunct="1">
              <a:lnSpc>
                <a:spcPct val="90000"/>
              </a:lnSpc>
              <a:spcBef>
                <a:spcPts val="0"/>
              </a:spcBef>
              <a:buFont typeface="Arial" charset="0"/>
              <a:buNone/>
              <a:defRPr/>
            </a:pPr>
            <a:endParaRPr lang="en-US" altLang="en-US" sz="2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Assessment</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3" name="Content Placeholder 2"/>
          <p:cNvSpPr>
            <a:spLocks noGrp="1"/>
          </p:cNvSpPr>
          <p:nvPr>
            <p:ph idx="1"/>
          </p:nvPr>
        </p:nvSpPr>
        <p:spPr>
          <a:xfrm>
            <a:off x="1295400" y="1600200"/>
            <a:ext cx="7924800" cy="5638800"/>
          </a:xfrm>
        </p:spPr>
        <p:txBody>
          <a:bodyPr/>
          <a:lstStyle/>
          <a:p>
            <a:pPr marL="346075" indent="-346075">
              <a:spcBef>
                <a:spcPts val="0"/>
              </a:spcBef>
              <a:buFont typeface="Arial" charset="0"/>
              <a:buNone/>
              <a:defRPr/>
            </a:pPr>
            <a:r>
              <a:rPr lang="en-US" sz="2200" dirty="0"/>
              <a:t>3. Which of the following career options involves arresting of poachers, checking for hunting licenses and developing conservation programs for game animals?</a:t>
            </a:r>
          </a:p>
          <a:p>
            <a:pPr marL="0" indent="0">
              <a:spcBef>
                <a:spcPts val="0"/>
              </a:spcBef>
              <a:buFont typeface="Arial" charset="0"/>
              <a:buNone/>
              <a:defRPr/>
            </a:pPr>
            <a:r>
              <a:rPr lang="en-US" sz="2200" dirty="0"/>
              <a:t>	A. Zookeeper</a:t>
            </a:r>
          </a:p>
          <a:p>
            <a:pPr marL="0" indent="0">
              <a:spcBef>
                <a:spcPts val="0"/>
              </a:spcBef>
              <a:buFont typeface="Arial" charset="0"/>
              <a:buNone/>
              <a:defRPr/>
            </a:pPr>
            <a:r>
              <a:rPr lang="en-US" sz="2200" dirty="0"/>
              <a:t>	B. Game warden</a:t>
            </a:r>
          </a:p>
          <a:p>
            <a:pPr marL="0" indent="0">
              <a:spcBef>
                <a:spcPts val="0"/>
              </a:spcBef>
              <a:buFont typeface="Arial" charset="0"/>
              <a:buNone/>
              <a:defRPr/>
            </a:pPr>
            <a:r>
              <a:rPr lang="en-US" sz="2200" dirty="0"/>
              <a:t>	C. Animal control</a:t>
            </a:r>
          </a:p>
          <a:p>
            <a:pPr marL="0" indent="0">
              <a:spcBef>
                <a:spcPts val="0"/>
              </a:spcBef>
              <a:buFont typeface="Arial" charset="0"/>
              <a:buNone/>
              <a:defRPr/>
            </a:pPr>
            <a:r>
              <a:rPr lang="en-US" sz="2200" dirty="0"/>
              <a:t>	D. Veterinarian</a:t>
            </a:r>
          </a:p>
          <a:p>
            <a:pPr marL="0" indent="0">
              <a:spcBef>
                <a:spcPts val="0"/>
              </a:spcBef>
              <a:buFont typeface="Arial" charset="0"/>
              <a:buNone/>
              <a:defRPr/>
            </a:pPr>
            <a:r>
              <a:rPr lang="en-US" sz="2200" dirty="0"/>
              <a:t> </a:t>
            </a:r>
          </a:p>
          <a:p>
            <a:pPr marL="346075" indent="-346075">
              <a:spcBef>
                <a:spcPts val="0"/>
              </a:spcBef>
              <a:buFont typeface="Arial" charset="0"/>
              <a:buNone/>
              <a:defRPr/>
            </a:pPr>
            <a:r>
              <a:rPr lang="en-US" sz="2200" dirty="0"/>
              <a:t>4. Which of the following career options involves obtaining abandoned, dangerous or stray animals?</a:t>
            </a:r>
          </a:p>
          <a:p>
            <a:pPr marL="0" indent="0">
              <a:spcBef>
                <a:spcPts val="0"/>
              </a:spcBef>
              <a:buFont typeface="Arial" charset="0"/>
              <a:buNone/>
              <a:defRPr/>
            </a:pPr>
            <a:r>
              <a:rPr lang="en-US" sz="2200" dirty="0"/>
              <a:t>	A. Zookeepers</a:t>
            </a:r>
          </a:p>
          <a:p>
            <a:pPr marL="0" indent="0">
              <a:spcBef>
                <a:spcPts val="0"/>
              </a:spcBef>
              <a:buFont typeface="Arial" charset="0"/>
              <a:buNone/>
              <a:defRPr/>
            </a:pPr>
            <a:r>
              <a:rPr lang="en-US" sz="2200" dirty="0"/>
              <a:t>	B. Game wardens</a:t>
            </a:r>
          </a:p>
          <a:p>
            <a:pPr marL="0" indent="0">
              <a:spcBef>
                <a:spcPts val="0"/>
              </a:spcBef>
              <a:buFont typeface="Arial" charset="0"/>
              <a:buNone/>
              <a:defRPr/>
            </a:pPr>
            <a:r>
              <a:rPr lang="en-US" sz="2200" dirty="0"/>
              <a:t>	C. Animal control</a:t>
            </a:r>
          </a:p>
          <a:p>
            <a:pPr marL="0" indent="0">
              <a:spcBef>
                <a:spcPts val="0"/>
              </a:spcBef>
              <a:buFont typeface="Arial" charset="0"/>
              <a:buNone/>
              <a:defRPr/>
            </a:pPr>
            <a:r>
              <a:rPr lang="en-US" sz="2200" dirty="0"/>
              <a:t>	D. Veterinarians</a:t>
            </a:r>
          </a:p>
          <a:p>
            <a:pPr marL="0" indent="0">
              <a:spcBef>
                <a:spcPts val="0"/>
              </a:spcBef>
              <a:buFont typeface="Arial" charset="0"/>
              <a:buNone/>
              <a:defRPr/>
            </a:pPr>
            <a:r>
              <a:rPr lang="en-US" sz="2200" dirty="0"/>
              <a:t> </a:t>
            </a:r>
          </a:p>
          <a:p>
            <a:pPr marL="0" indent="0">
              <a:spcBef>
                <a:spcPts val="0"/>
              </a:spcBef>
              <a:buFont typeface="Arial" charset="0"/>
              <a:buNone/>
              <a:defRPr/>
            </a:pPr>
            <a:endParaRPr lang="en-US" sz="2200" dirty="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5012ACF7-FDA5-4D8A-B3B3-61575A470FBA}" type="slidenum">
              <a:rPr lang="en-US" altLang="en-US" sz="1200" smtClean="0"/>
              <a:pPr eaLnBrk="1" fontAlgn="base" hangingPunct="1">
                <a:spcBef>
                  <a:spcPct val="0"/>
                </a:spcBef>
                <a:spcAft>
                  <a:spcPct val="0"/>
                </a:spcAft>
                <a:buFontTx/>
                <a:buNone/>
              </a:pPr>
              <a:t>57</a:t>
            </a:fld>
            <a:endParaRPr lang="en-US" altLang="en-US" sz="12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Assessment</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4755" name="Content Placeholder 2"/>
          <p:cNvSpPr>
            <a:spLocks noGrp="1"/>
          </p:cNvSpPr>
          <p:nvPr>
            <p:ph idx="1"/>
          </p:nvPr>
        </p:nvSpPr>
        <p:spPr>
          <a:xfrm>
            <a:off x="1295400" y="1600200"/>
            <a:ext cx="7924800" cy="4525963"/>
          </a:xfrm>
        </p:spPr>
        <p:txBody>
          <a:bodyPr/>
          <a:lstStyle/>
          <a:p>
            <a:pPr marL="284163" indent="-284163">
              <a:spcBef>
                <a:spcPts val="0"/>
              </a:spcBef>
              <a:buFont typeface="Arial" charset="0"/>
              <a:buNone/>
              <a:defRPr/>
            </a:pPr>
            <a:r>
              <a:rPr lang="en-US" sz="2200" dirty="0"/>
              <a:t>5. In what year was the Humane Society of the United States founded?</a:t>
            </a:r>
          </a:p>
          <a:p>
            <a:pPr marL="0" indent="0">
              <a:spcBef>
                <a:spcPts val="0"/>
              </a:spcBef>
              <a:buFont typeface="Arial" charset="0"/>
              <a:buNone/>
              <a:defRPr/>
            </a:pPr>
            <a:r>
              <a:rPr lang="en-US" sz="2200" dirty="0"/>
              <a:t>	A. 1950</a:t>
            </a:r>
          </a:p>
          <a:p>
            <a:pPr marL="0" indent="0">
              <a:spcBef>
                <a:spcPts val="0"/>
              </a:spcBef>
              <a:buFont typeface="Arial" charset="0"/>
              <a:buNone/>
              <a:defRPr/>
            </a:pPr>
            <a:r>
              <a:rPr lang="en-US" sz="2200" dirty="0"/>
              <a:t>	B. 1954</a:t>
            </a:r>
          </a:p>
          <a:p>
            <a:pPr marL="0" indent="0">
              <a:spcBef>
                <a:spcPts val="0"/>
              </a:spcBef>
              <a:buFont typeface="Arial" charset="0"/>
              <a:buNone/>
              <a:defRPr/>
            </a:pPr>
            <a:r>
              <a:rPr lang="en-US" sz="2200" dirty="0"/>
              <a:t>	C. 1966</a:t>
            </a:r>
          </a:p>
          <a:p>
            <a:pPr marL="0" indent="0">
              <a:spcBef>
                <a:spcPts val="0"/>
              </a:spcBef>
              <a:buFont typeface="Arial" charset="0"/>
              <a:buNone/>
              <a:defRPr/>
            </a:pPr>
            <a:r>
              <a:rPr lang="en-US" sz="2200" dirty="0"/>
              <a:t>	D. 1974</a:t>
            </a:r>
          </a:p>
          <a:p>
            <a:pPr marL="0" indent="0">
              <a:spcBef>
                <a:spcPts val="0"/>
              </a:spcBef>
              <a:buFont typeface="Arial" charset="0"/>
              <a:buNone/>
              <a:defRPr/>
            </a:pPr>
            <a:r>
              <a:rPr lang="en-US" sz="2200" dirty="0"/>
              <a:t> </a:t>
            </a:r>
          </a:p>
          <a:p>
            <a:pPr marL="284163" indent="-284163">
              <a:spcBef>
                <a:spcPts val="0"/>
              </a:spcBef>
              <a:buFont typeface="Arial" charset="0"/>
              <a:buNone/>
              <a:defRPr/>
            </a:pPr>
            <a:r>
              <a:rPr lang="en-US" sz="2200" dirty="0"/>
              <a:t>6. Which of the following is responsible for enforcing the Endangered Species Act?</a:t>
            </a:r>
          </a:p>
          <a:p>
            <a:pPr marL="0" indent="0">
              <a:spcBef>
                <a:spcPts val="0"/>
              </a:spcBef>
              <a:buFont typeface="Arial" charset="0"/>
              <a:buNone/>
              <a:defRPr/>
            </a:pPr>
            <a:r>
              <a:rPr lang="en-US" sz="2200" dirty="0"/>
              <a:t>	A. U.S. Fish &amp; Wildlife Service</a:t>
            </a:r>
          </a:p>
          <a:p>
            <a:pPr marL="0" indent="0">
              <a:spcBef>
                <a:spcPts val="0"/>
              </a:spcBef>
              <a:buFont typeface="Arial" charset="0"/>
              <a:buNone/>
              <a:defRPr/>
            </a:pPr>
            <a:r>
              <a:rPr lang="en-US" sz="2200" dirty="0"/>
              <a:t>	B. PETA</a:t>
            </a:r>
          </a:p>
          <a:p>
            <a:pPr marL="0" indent="0">
              <a:spcBef>
                <a:spcPts val="0"/>
              </a:spcBef>
              <a:buFont typeface="Arial" charset="0"/>
              <a:buNone/>
              <a:defRPr/>
            </a:pPr>
            <a:r>
              <a:rPr lang="en-US" sz="2200" dirty="0"/>
              <a:t>	C. The Humane Society of the United States</a:t>
            </a:r>
          </a:p>
          <a:p>
            <a:pPr marL="0" indent="0">
              <a:spcBef>
                <a:spcPts val="0"/>
              </a:spcBef>
              <a:buFont typeface="Arial" charset="0"/>
              <a:buNone/>
              <a:defRPr/>
            </a:pPr>
            <a:r>
              <a:rPr lang="en-US" sz="2200" dirty="0"/>
              <a:t>	D. National Fish and Wildlife Foundation</a:t>
            </a:r>
          </a:p>
          <a:p>
            <a:pPr marL="0" indent="0">
              <a:spcBef>
                <a:spcPts val="0"/>
              </a:spcBef>
              <a:buFont typeface="Arial" charset="0"/>
              <a:buNone/>
              <a:defRPr/>
            </a:pPr>
            <a:r>
              <a:rPr lang="en-US" sz="2200" dirty="0"/>
              <a:t> </a:t>
            </a:r>
          </a:p>
          <a:p>
            <a:pPr marL="0" indent="0">
              <a:spcBef>
                <a:spcPts val="0"/>
              </a:spcBef>
              <a:buFont typeface="Arial" charset="0"/>
              <a:buNone/>
              <a:defRPr/>
            </a:pPr>
            <a:endParaRPr lang="en-US" altLang="en-US" sz="2200" dirty="0" smtClean="0">
              <a:latin typeface="Arial" charset="0"/>
              <a:cs typeface="Arial" charset="0"/>
            </a:endParaRPr>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8F46DBDA-35E3-44C1-B11F-C7D64BCCCB96}" type="slidenum">
              <a:rPr lang="en-US" altLang="en-US" sz="1200" smtClean="0"/>
              <a:pPr eaLnBrk="1" fontAlgn="base" hangingPunct="1">
                <a:spcBef>
                  <a:spcPct val="0"/>
                </a:spcBef>
                <a:spcAft>
                  <a:spcPct val="0"/>
                </a:spcAft>
                <a:buFontTx/>
                <a:buNone/>
              </a:pPr>
              <a:t>58</a:t>
            </a:fld>
            <a:endParaRPr lang="en-US" altLang="en-US" sz="12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Assessment</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5779" name="Content Placeholder 2"/>
          <p:cNvSpPr>
            <a:spLocks noGrp="1"/>
          </p:cNvSpPr>
          <p:nvPr>
            <p:ph idx="1"/>
          </p:nvPr>
        </p:nvSpPr>
        <p:spPr>
          <a:xfrm>
            <a:off x="1295400" y="1600200"/>
            <a:ext cx="7924800" cy="4525963"/>
          </a:xfrm>
        </p:spPr>
        <p:txBody>
          <a:bodyPr/>
          <a:lstStyle/>
          <a:p>
            <a:pPr marL="346075" indent="-346075">
              <a:spcBef>
                <a:spcPts val="0"/>
              </a:spcBef>
              <a:buFont typeface="Arial" charset="0"/>
              <a:buNone/>
              <a:defRPr/>
            </a:pPr>
            <a:r>
              <a:rPr lang="en-US" sz="2200" dirty="0"/>
              <a:t>7. Which of the following addresses transporting animals across state lines?</a:t>
            </a:r>
          </a:p>
          <a:p>
            <a:pPr marL="0" indent="0">
              <a:spcBef>
                <a:spcPts val="0"/>
              </a:spcBef>
              <a:buFont typeface="Arial" charset="0"/>
              <a:buNone/>
              <a:defRPr/>
            </a:pPr>
            <a:r>
              <a:rPr lang="en-US" sz="2200" dirty="0"/>
              <a:t>	A. The Lacey Act</a:t>
            </a:r>
          </a:p>
          <a:p>
            <a:pPr marL="0" indent="0">
              <a:spcBef>
                <a:spcPts val="0"/>
              </a:spcBef>
              <a:buFont typeface="Arial" charset="0"/>
              <a:buNone/>
              <a:defRPr/>
            </a:pPr>
            <a:r>
              <a:rPr lang="en-US" sz="2200" dirty="0"/>
              <a:t>	B. The 28 Hour Law</a:t>
            </a:r>
          </a:p>
          <a:p>
            <a:pPr marL="1308100" indent="-393700">
              <a:spcBef>
                <a:spcPts val="0"/>
              </a:spcBef>
              <a:buFont typeface="Arial" charset="0"/>
              <a:buNone/>
              <a:defRPr/>
            </a:pPr>
            <a:r>
              <a:rPr lang="en-US" sz="2200" dirty="0" smtClean="0"/>
              <a:t>C</a:t>
            </a:r>
            <a:r>
              <a:rPr lang="en-US" sz="2200" dirty="0"/>
              <a:t>. The Pets Evacuation and Transportation Standards Act</a:t>
            </a:r>
          </a:p>
          <a:p>
            <a:pPr marL="1308100" indent="-393700">
              <a:spcBef>
                <a:spcPts val="0"/>
              </a:spcBef>
              <a:buFont typeface="Arial" charset="0"/>
              <a:buNone/>
              <a:defRPr/>
            </a:pPr>
            <a:r>
              <a:rPr lang="en-US" sz="2200" dirty="0" smtClean="0"/>
              <a:t>D</a:t>
            </a:r>
            <a:r>
              <a:rPr lang="en-US" sz="2200" dirty="0"/>
              <a:t>. The Companion Animals Act</a:t>
            </a:r>
          </a:p>
          <a:p>
            <a:pPr marL="0" indent="0">
              <a:spcBef>
                <a:spcPts val="0"/>
              </a:spcBef>
              <a:buFont typeface="Arial" charset="0"/>
              <a:buNone/>
              <a:defRPr/>
            </a:pPr>
            <a:r>
              <a:rPr lang="en-US" sz="2200" dirty="0"/>
              <a:t> </a:t>
            </a:r>
          </a:p>
          <a:p>
            <a:pPr marL="346075" indent="-346075">
              <a:spcBef>
                <a:spcPts val="0"/>
              </a:spcBef>
              <a:buFont typeface="Arial" charset="0"/>
              <a:buNone/>
              <a:defRPr/>
            </a:pPr>
            <a:r>
              <a:rPr lang="en-US" sz="2200" dirty="0"/>
              <a:t>8. The Companion Animals Act requires retailers to wait five days before selling a found animal.</a:t>
            </a:r>
          </a:p>
          <a:p>
            <a:pPr marL="0" indent="0">
              <a:spcBef>
                <a:spcPts val="0"/>
              </a:spcBef>
              <a:buFont typeface="Arial" charset="0"/>
              <a:buNone/>
              <a:defRPr/>
            </a:pPr>
            <a:r>
              <a:rPr lang="en-US" sz="2200" dirty="0"/>
              <a:t>	A. True</a:t>
            </a:r>
          </a:p>
          <a:p>
            <a:pPr marL="0" indent="0">
              <a:spcBef>
                <a:spcPts val="0"/>
              </a:spcBef>
              <a:buFont typeface="Arial" charset="0"/>
              <a:buNone/>
              <a:defRPr/>
            </a:pPr>
            <a:r>
              <a:rPr lang="en-US" sz="2200" dirty="0"/>
              <a:t>	B. False</a:t>
            </a:r>
          </a:p>
          <a:p>
            <a:pPr marL="0" indent="0">
              <a:spcBef>
                <a:spcPts val="0"/>
              </a:spcBef>
              <a:buFont typeface="Arial" charset="0"/>
              <a:buNone/>
              <a:defRPr/>
            </a:pPr>
            <a:r>
              <a:rPr lang="en-US" sz="2200" dirty="0"/>
              <a:t> </a:t>
            </a:r>
          </a:p>
          <a:p>
            <a:pPr marL="0" indent="0">
              <a:spcBef>
                <a:spcPts val="0"/>
              </a:spcBef>
              <a:buFont typeface="Arial" charset="0"/>
              <a:buNone/>
              <a:defRPr/>
            </a:pPr>
            <a:endParaRPr lang="en-US" altLang="en-US" sz="2200" dirty="0" smtClean="0">
              <a:latin typeface="Arial" charset="0"/>
              <a:cs typeface="Arial" charset="0"/>
            </a:endParaRPr>
          </a:p>
        </p:txBody>
      </p:sp>
      <p:sp>
        <p:nvSpPr>
          <p:cNvPr id="7680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799F9F05-DBF3-4E3C-96A0-D2F16AED93F4}" type="slidenum">
              <a:rPr lang="en-US" altLang="en-US" sz="1200" smtClean="0"/>
              <a:pPr eaLnBrk="1" fontAlgn="base" hangingPunct="1">
                <a:spcBef>
                  <a:spcPct val="0"/>
                </a:spcBef>
                <a:spcAft>
                  <a:spcPct val="0"/>
                </a:spcAft>
                <a:buFontTx/>
                <a:buNone/>
              </a:pPr>
              <a:t>59</a:t>
            </a:fld>
            <a:endParaRPr lang="en-US" altLang="en-US" sz="1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Untitled-1.pn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7200" y="-152400"/>
            <a:ext cx="7620000" cy="7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extLst/>
        </p:spPr>
        <p:txBody>
          <a:bodyPr rtlCol="0">
            <a:normAutofit/>
            <a:scene3d>
              <a:camera prst="orthographicFront"/>
              <a:lightRig rig="soft" dir="t">
                <a:rot lat="0" lon="0" rev="10800000"/>
              </a:lightRig>
            </a:scene3d>
            <a:sp3d extrusionH="57150">
              <a:bevelT w="38100" h="38100"/>
              <a:contourClr>
                <a:srgbClr val="DDDDDD"/>
              </a:contourClr>
            </a:sp3d>
          </a:bodyPr>
          <a:lstStyle/>
          <a:p>
            <a:pPr>
              <a:defRPr/>
            </a:pP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Laws</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CAEE68F7-5323-4ACF-8EC3-4150ED32082C}" type="slidenum">
              <a:rPr lang="en-US"/>
              <a:pPr>
                <a:defRPr/>
              </a:pPr>
              <a:t>6</a:t>
            </a:fld>
            <a:endParaRPr lang="en-US" dirty="0"/>
          </a:p>
        </p:txBody>
      </p:sp>
      <p:sp>
        <p:nvSpPr>
          <p:cNvPr id="9" name="Rectangle 8">
            <a:hlinkClick r:id="rId3" action="ppaction://hlinksldjump"/>
          </p:cNvPr>
          <p:cNvSpPr/>
          <p:nvPr/>
        </p:nvSpPr>
        <p:spPr>
          <a:xfrm>
            <a:off x="152400" y="6324600"/>
            <a:ext cx="1447800" cy="457200"/>
          </a:xfrm>
          <a:prstGeom prst="rect">
            <a:avLst/>
          </a:prstGeom>
          <a:blipFill>
            <a:blip r:embed="rId4" cstate="email">
              <a:extLst>
                <a:ext uri="{28A0092B-C50C-407E-A947-70E740481C1C}">
                  <a14:useLocalDpi xmlns:a14="http://schemas.microsoft.com/office/drawing/2010/main" xmlns=""/>
                </a:ext>
              </a:extLst>
            </a:blip>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lumMod val="95000"/>
                    <a:lumOff val="5000"/>
                  </a:schemeClr>
                </a:solidFill>
                <a:latin typeface="Arial" pitchFamily="34" charset="0"/>
                <a:cs typeface="Arial" pitchFamily="34" charset="0"/>
              </a:rPr>
              <a:t>Main Menu</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Assessment</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7827" name="Content Placeholder 2"/>
          <p:cNvSpPr>
            <a:spLocks noGrp="1"/>
          </p:cNvSpPr>
          <p:nvPr>
            <p:ph idx="1"/>
          </p:nvPr>
        </p:nvSpPr>
        <p:spPr>
          <a:xfrm>
            <a:off x="1295400" y="1600200"/>
            <a:ext cx="7924800" cy="4525963"/>
          </a:xfrm>
        </p:spPr>
        <p:txBody>
          <a:bodyPr/>
          <a:lstStyle/>
          <a:p>
            <a:pPr marL="0" indent="0">
              <a:spcBef>
                <a:spcPct val="0"/>
              </a:spcBef>
              <a:buFont typeface="Arial" charset="0"/>
              <a:buNone/>
            </a:pPr>
            <a:r>
              <a:rPr lang="en-US" altLang="en-US" sz="2200" smtClean="0">
                <a:latin typeface="Arial" charset="0"/>
                <a:cs typeface="Arial" charset="0"/>
              </a:rPr>
              <a:t>9. The Public Health Service Policy is a federal law.</a:t>
            </a:r>
          </a:p>
          <a:p>
            <a:pPr marL="0" indent="0">
              <a:spcBef>
                <a:spcPct val="0"/>
              </a:spcBef>
              <a:buFont typeface="Arial" charset="0"/>
              <a:buNone/>
            </a:pPr>
            <a:r>
              <a:rPr lang="en-US" altLang="en-US" sz="2200" smtClean="0">
                <a:latin typeface="Arial" charset="0"/>
                <a:cs typeface="Arial" charset="0"/>
              </a:rPr>
              <a:t>	A. True</a:t>
            </a:r>
          </a:p>
          <a:p>
            <a:pPr marL="0" indent="0">
              <a:spcBef>
                <a:spcPct val="0"/>
              </a:spcBef>
              <a:buFont typeface="Arial" charset="0"/>
              <a:buNone/>
            </a:pPr>
            <a:r>
              <a:rPr lang="en-US" altLang="en-US" sz="2200" smtClean="0">
                <a:latin typeface="Arial" charset="0"/>
                <a:cs typeface="Arial" charset="0"/>
              </a:rPr>
              <a:t>	B. False</a:t>
            </a:r>
          </a:p>
          <a:p>
            <a:pPr marL="0" indent="0">
              <a:spcBef>
                <a:spcPct val="0"/>
              </a:spcBef>
              <a:buFont typeface="Arial" charset="0"/>
              <a:buNone/>
            </a:pPr>
            <a:r>
              <a:rPr lang="en-US" altLang="en-US" sz="2200" smtClean="0">
                <a:latin typeface="Arial" charset="0"/>
                <a:cs typeface="Arial" charset="0"/>
              </a:rPr>
              <a:t> </a:t>
            </a:r>
          </a:p>
          <a:p>
            <a:pPr marL="0" indent="0">
              <a:spcBef>
                <a:spcPct val="0"/>
              </a:spcBef>
              <a:buFont typeface="Arial" charset="0"/>
              <a:buNone/>
            </a:pPr>
            <a:r>
              <a:rPr lang="en-US" altLang="en-US" sz="2200" smtClean="0">
                <a:latin typeface="Arial" charset="0"/>
                <a:cs typeface="Arial" charset="0"/>
              </a:rPr>
              <a:t>10. Wild horses may be sold at any age.</a:t>
            </a:r>
          </a:p>
          <a:p>
            <a:pPr marL="0" indent="0">
              <a:spcBef>
                <a:spcPct val="0"/>
              </a:spcBef>
              <a:buFont typeface="Arial" charset="0"/>
              <a:buNone/>
            </a:pPr>
            <a:r>
              <a:rPr lang="en-US" altLang="en-US" sz="2200" smtClean="0">
                <a:latin typeface="Arial" charset="0"/>
                <a:cs typeface="Arial" charset="0"/>
              </a:rPr>
              <a:t>	A. True</a:t>
            </a:r>
          </a:p>
          <a:p>
            <a:pPr marL="0" indent="0">
              <a:spcBef>
                <a:spcPct val="0"/>
              </a:spcBef>
              <a:buFont typeface="Arial" charset="0"/>
              <a:buNone/>
            </a:pPr>
            <a:r>
              <a:rPr lang="en-US" altLang="en-US" sz="2200" smtClean="0">
                <a:latin typeface="Arial" charset="0"/>
                <a:cs typeface="Arial" charset="0"/>
              </a:rPr>
              <a:t>	B. False</a:t>
            </a:r>
          </a:p>
          <a:p>
            <a:pPr marL="0" indent="0">
              <a:spcBef>
                <a:spcPct val="0"/>
              </a:spcBef>
              <a:buFont typeface="Arial" charset="0"/>
              <a:buNone/>
            </a:pPr>
            <a:r>
              <a:rPr lang="en-US" altLang="en-US" sz="2200" smtClean="0">
                <a:latin typeface="Arial" charset="0"/>
                <a:cs typeface="Arial" charset="0"/>
              </a:rPr>
              <a:t> </a:t>
            </a:r>
          </a:p>
        </p:txBody>
      </p:sp>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23970020-49DD-449B-88FA-2E14A1B99492}" type="slidenum">
              <a:rPr lang="en-US" altLang="en-US" sz="1200" smtClean="0"/>
              <a:pPr eaLnBrk="1" fontAlgn="base" hangingPunct="1">
                <a:spcBef>
                  <a:spcPct val="0"/>
                </a:spcBef>
                <a:spcAft>
                  <a:spcPct val="0"/>
                </a:spcAft>
                <a:buFontTx/>
                <a:buNone/>
              </a:pPr>
              <a:t>60</a:t>
            </a:fld>
            <a:endParaRPr lang="en-US" altLang="en-US" sz="12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457200" eaLnBrk="1" fontAlgn="auto" hangingPunct="1">
              <a:spcAft>
                <a:spcPts val="0"/>
              </a:spcAft>
              <a:tabLst>
                <a:tab pos="3778250" algn="l"/>
              </a:tabLst>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Resources</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endParaRPr>
          </a:p>
        </p:txBody>
      </p:sp>
      <p:sp>
        <p:nvSpPr>
          <p:cNvPr id="78851" name="Content Placeholder 2"/>
          <p:cNvSpPr>
            <a:spLocks noGrp="1"/>
          </p:cNvSpPr>
          <p:nvPr>
            <p:ph idx="1"/>
          </p:nvPr>
        </p:nvSpPr>
        <p:spPr>
          <a:xfrm>
            <a:off x="1219200" y="1524000"/>
            <a:ext cx="7924800" cy="4525963"/>
          </a:xfrm>
        </p:spPr>
        <p:txBody>
          <a:bodyPr/>
          <a:lstStyle/>
          <a:p>
            <a:pPr eaLnBrk="1" hangingPunct="1">
              <a:lnSpc>
                <a:spcPct val="80000"/>
              </a:lnSpc>
            </a:pPr>
            <a:r>
              <a:rPr lang="en-US" altLang="en-US" sz="2200" smtClean="0">
                <a:latin typeface="Arial" charset="0"/>
                <a:cs typeface="Arial" charset="0"/>
              </a:rPr>
              <a:t>The Humane Society of the United States</a:t>
            </a:r>
          </a:p>
          <a:p>
            <a:pPr lvl="1" eaLnBrk="1" hangingPunct="1">
              <a:lnSpc>
                <a:spcPct val="80000"/>
              </a:lnSpc>
              <a:buFont typeface="Arial" charset="0"/>
              <a:buNone/>
            </a:pPr>
            <a:r>
              <a:rPr lang="en-US" altLang="en-US" sz="2200" smtClean="0">
                <a:latin typeface="Arial" charset="0"/>
                <a:cs typeface="Arial" charset="0"/>
              </a:rPr>
              <a:t>www.hsus.org</a:t>
            </a:r>
          </a:p>
          <a:p>
            <a:pPr eaLnBrk="1" hangingPunct="1">
              <a:lnSpc>
                <a:spcPct val="80000"/>
              </a:lnSpc>
            </a:pPr>
            <a:r>
              <a:rPr lang="en-US" altLang="en-US" sz="2200" smtClean="0">
                <a:latin typeface="Arial" charset="0"/>
                <a:cs typeface="Arial" charset="0"/>
              </a:rPr>
              <a:t>National Marine Fisheries Service</a:t>
            </a:r>
          </a:p>
          <a:p>
            <a:pPr lvl="1" eaLnBrk="1" hangingPunct="1">
              <a:lnSpc>
                <a:spcPct val="80000"/>
              </a:lnSpc>
              <a:buFont typeface="Arial" charset="0"/>
              <a:buNone/>
            </a:pPr>
            <a:r>
              <a:rPr lang="en-US" altLang="en-US" sz="2200" smtClean="0">
                <a:latin typeface="Arial" charset="0"/>
                <a:cs typeface="Arial" charset="0"/>
              </a:rPr>
              <a:t>www.nmfs.noaa.gov</a:t>
            </a:r>
          </a:p>
          <a:p>
            <a:pPr eaLnBrk="1" hangingPunct="1">
              <a:lnSpc>
                <a:spcPct val="80000"/>
              </a:lnSpc>
            </a:pPr>
            <a:r>
              <a:rPr lang="en-US" altLang="en-US" sz="2200" smtClean="0">
                <a:latin typeface="Arial" charset="0"/>
                <a:cs typeface="Arial" charset="0"/>
              </a:rPr>
              <a:t>New Mexico Department of Game and Fish</a:t>
            </a:r>
          </a:p>
          <a:p>
            <a:pPr lvl="1" eaLnBrk="1" hangingPunct="1">
              <a:lnSpc>
                <a:spcPct val="80000"/>
              </a:lnSpc>
              <a:buFont typeface="Arial" charset="0"/>
              <a:buNone/>
            </a:pPr>
            <a:r>
              <a:rPr lang="en-US" altLang="en-US" sz="2200" smtClean="0">
                <a:latin typeface="Arial" charset="0"/>
                <a:cs typeface="Arial" charset="0"/>
              </a:rPr>
              <a:t>www.wildlife.state.nm.us</a:t>
            </a:r>
          </a:p>
          <a:p>
            <a:pPr eaLnBrk="1" hangingPunct="1">
              <a:lnSpc>
                <a:spcPct val="80000"/>
              </a:lnSpc>
            </a:pPr>
            <a:r>
              <a:rPr lang="en-US" altLang="en-US" sz="2200" smtClean="0">
                <a:latin typeface="Arial" charset="0"/>
                <a:cs typeface="Arial" charset="0"/>
              </a:rPr>
              <a:t>Michigan State University College of Law</a:t>
            </a:r>
          </a:p>
          <a:p>
            <a:pPr lvl="1" eaLnBrk="1" hangingPunct="1">
              <a:lnSpc>
                <a:spcPct val="80000"/>
              </a:lnSpc>
              <a:buFont typeface="Arial" charset="0"/>
              <a:buNone/>
            </a:pPr>
            <a:r>
              <a:rPr lang="en-US" altLang="en-US" sz="2200" smtClean="0">
                <a:latin typeface="Arial" charset="0"/>
                <a:cs typeface="Arial" charset="0"/>
              </a:rPr>
              <a:t>www.animallaw.info</a:t>
            </a:r>
          </a:p>
          <a:p>
            <a:pPr eaLnBrk="1" hangingPunct="1">
              <a:lnSpc>
                <a:spcPct val="80000"/>
              </a:lnSpc>
            </a:pPr>
            <a:r>
              <a:rPr lang="en-US" altLang="en-US" sz="2200" smtClean="0">
                <a:latin typeface="Arial" charset="0"/>
                <a:cs typeface="Arial" charset="0"/>
              </a:rPr>
              <a:t>U.S. Fish and Wildlife Service</a:t>
            </a:r>
          </a:p>
          <a:p>
            <a:pPr lvl="1" eaLnBrk="1" hangingPunct="1">
              <a:lnSpc>
                <a:spcPct val="80000"/>
              </a:lnSpc>
              <a:buFont typeface="Arial" charset="0"/>
              <a:buNone/>
            </a:pPr>
            <a:r>
              <a:rPr lang="en-US" altLang="en-US" sz="2200" smtClean="0">
                <a:latin typeface="Arial" charset="0"/>
                <a:cs typeface="Arial" charset="0"/>
              </a:rPr>
              <a:t>www.fws.gov</a:t>
            </a:r>
          </a:p>
        </p:txBody>
      </p:sp>
      <p:sp>
        <p:nvSpPr>
          <p:cNvPr id="788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fontAlgn="base" hangingPunct="1">
              <a:spcBef>
                <a:spcPct val="0"/>
              </a:spcBef>
              <a:spcAft>
                <a:spcPct val="0"/>
              </a:spcAft>
              <a:buFontTx/>
              <a:buNone/>
            </a:pPr>
            <a:fld id="{60299F7F-F7D9-4ECE-B810-2543D0AF777A}" type="slidenum">
              <a:rPr lang="en-US" altLang="en-US" sz="1200" smtClean="0"/>
              <a:pPr eaLnBrk="1" fontAlgn="base" hangingPunct="1">
                <a:spcBef>
                  <a:spcPct val="0"/>
                </a:spcBef>
                <a:spcAft>
                  <a:spcPct val="0"/>
                </a:spcAft>
                <a:buFontTx/>
                <a:buNone/>
              </a:pPr>
              <a:t>61</a:t>
            </a:fld>
            <a:endParaRPr lang="en-US" altLang="en-US" sz="12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bwMode="auto"/>
        <p:txBody>
          <a:bodyPr wrap="square" numCol="1" anchorCtr="0" compatLnSpc="1">
            <a:prstTxWarp prst="textNoShape">
              <a:avLst/>
            </a:prstTxWarp>
          </a:bodyPr>
          <a:lstStyle/>
          <a:p>
            <a:pPr eaLnBrk="1" hangingPunct="1">
              <a:defRPr/>
            </a:pPr>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Acknowledgements</a:t>
            </a:r>
            <a:r>
              <a:rPr lang="en-US" sz="6000" dirty="0" smtClean="0">
                <a:ln>
                  <a:noFill/>
                </a:ln>
                <a:effectLst/>
                <a:latin typeface="Arial" charset="0"/>
                <a:cs typeface="Arial" charset="0"/>
              </a:rPr>
              <a:t> </a:t>
            </a:r>
          </a:p>
        </p:txBody>
      </p:sp>
      <p:sp>
        <p:nvSpPr>
          <p:cNvPr id="79875" name="Text Box 4"/>
          <p:cNvSpPr txBox="1">
            <a:spLocks noChangeArrowheads="1"/>
          </p:cNvSpPr>
          <p:nvPr/>
        </p:nvSpPr>
        <p:spPr bwMode="auto">
          <a:xfrm>
            <a:off x="1371600" y="1905000"/>
            <a:ext cx="32766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50000"/>
              </a:spcBef>
              <a:buFontTx/>
              <a:buNone/>
            </a:pPr>
            <a:r>
              <a:rPr lang="en-US" altLang="en-US" sz="2400" b="1"/>
              <a:t>Project Coordinator:</a:t>
            </a:r>
          </a:p>
          <a:p>
            <a:pPr eaLnBrk="1" hangingPunct="1">
              <a:spcBef>
                <a:spcPct val="35000"/>
              </a:spcBef>
              <a:buFontTx/>
              <a:buNone/>
            </a:pPr>
            <a:r>
              <a:rPr lang="en-US" altLang="en-US" sz="2000"/>
              <a:t>Meghan Blanek</a:t>
            </a:r>
          </a:p>
        </p:txBody>
      </p:sp>
      <p:sp>
        <p:nvSpPr>
          <p:cNvPr id="79876" name="Text Box 5"/>
          <p:cNvSpPr txBox="1">
            <a:spLocks noChangeArrowheads="1"/>
          </p:cNvSpPr>
          <p:nvPr/>
        </p:nvSpPr>
        <p:spPr bwMode="auto">
          <a:xfrm>
            <a:off x="5715000" y="2327275"/>
            <a:ext cx="358140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50000"/>
              </a:spcBef>
              <a:buFontTx/>
              <a:buNone/>
            </a:pPr>
            <a:r>
              <a:rPr lang="en-US" altLang="en-US" sz="2400" b="1"/>
              <a:t>Production Manager:</a:t>
            </a:r>
          </a:p>
          <a:p>
            <a:pPr eaLnBrk="1" hangingPunct="1">
              <a:spcBef>
                <a:spcPct val="35000"/>
              </a:spcBef>
              <a:buFontTx/>
              <a:buNone/>
            </a:pPr>
            <a:r>
              <a:rPr lang="en-US" altLang="en-US" sz="2000"/>
              <a:t>Dusty Moore</a:t>
            </a:r>
          </a:p>
        </p:txBody>
      </p:sp>
      <p:sp>
        <p:nvSpPr>
          <p:cNvPr id="79877" name="Text Box 6"/>
          <p:cNvSpPr txBox="1">
            <a:spLocks noChangeArrowheads="1"/>
          </p:cNvSpPr>
          <p:nvPr/>
        </p:nvSpPr>
        <p:spPr bwMode="auto">
          <a:xfrm>
            <a:off x="5691188" y="3622675"/>
            <a:ext cx="3681412" cy="1293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50000"/>
              </a:spcBef>
              <a:buFontTx/>
              <a:buNone/>
            </a:pPr>
            <a:r>
              <a:rPr lang="en-US" altLang="en-US" sz="2400" b="1"/>
              <a:t>Executive Producers:</a:t>
            </a:r>
          </a:p>
          <a:p>
            <a:pPr eaLnBrk="1" hangingPunct="1">
              <a:spcBef>
                <a:spcPct val="35000"/>
              </a:spcBef>
              <a:buFontTx/>
              <a:buNone/>
            </a:pPr>
            <a:r>
              <a:rPr lang="en-US" altLang="en-US" sz="2000"/>
              <a:t>Gordon Davis, Ph.D., </a:t>
            </a:r>
          </a:p>
          <a:p>
            <a:pPr eaLnBrk="1" hangingPunct="1">
              <a:spcBef>
                <a:spcPct val="35000"/>
              </a:spcBef>
              <a:buFontTx/>
              <a:buNone/>
            </a:pPr>
            <a:r>
              <a:rPr lang="en-US" altLang="en-US" sz="2000"/>
              <a:t>Jeff Lansdell</a:t>
            </a:r>
          </a:p>
        </p:txBody>
      </p:sp>
      <p:sp>
        <p:nvSpPr>
          <p:cNvPr id="79878" name="Text Box 4"/>
          <p:cNvSpPr txBox="1">
            <a:spLocks noChangeArrowheads="1"/>
          </p:cNvSpPr>
          <p:nvPr/>
        </p:nvSpPr>
        <p:spPr bwMode="auto">
          <a:xfrm>
            <a:off x="1347788" y="3200400"/>
            <a:ext cx="447675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50000"/>
              </a:spcBef>
              <a:buFontTx/>
              <a:buNone/>
            </a:pPr>
            <a:r>
              <a:rPr lang="en-US" altLang="en-US" sz="2400" b="1"/>
              <a:t>Production Coordinator:</a:t>
            </a:r>
          </a:p>
          <a:p>
            <a:pPr eaLnBrk="1" hangingPunct="1">
              <a:spcBef>
                <a:spcPct val="35000"/>
              </a:spcBef>
              <a:buFontTx/>
              <a:buNone/>
            </a:pPr>
            <a:r>
              <a:rPr lang="en-US" altLang="en-US" sz="2000"/>
              <a:t>Brandon O’Quinn</a:t>
            </a:r>
          </a:p>
        </p:txBody>
      </p:sp>
      <p:sp>
        <p:nvSpPr>
          <p:cNvPr id="79879" name="Text Box 4"/>
          <p:cNvSpPr txBox="1">
            <a:spLocks noChangeArrowheads="1"/>
          </p:cNvSpPr>
          <p:nvPr/>
        </p:nvSpPr>
        <p:spPr bwMode="auto">
          <a:xfrm>
            <a:off x="1366838" y="4419600"/>
            <a:ext cx="4476750"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eaLnBrk="1" hangingPunct="1">
              <a:spcBef>
                <a:spcPct val="50000"/>
              </a:spcBef>
              <a:buFontTx/>
              <a:buNone/>
            </a:pPr>
            <a:r>
              <a:rPr lang="en-US" altLang="en-US" sz="2400" b="1"/>
              <a:t>Graphic Designer:</a:t>
            </a:r>
          </a:p>
          <a:p>
            <a:pPr eaLnBrk="1" hangingPunct="1">
              <a:spcBef>
                <a:spcPct val="35000"/>
              </a:spcBef>
              <a:buFontTx/>
              <a:buNone/>
            </a:pPr>
            <a:r>
              <a:rPr lang="en-US" altLang="en-US" sz="2000"/>
              <a:t>Ann Adams</a:t>
            </a:r>
          </a:p>
        </p:txBody>
      </p:sp>
      <p:sp>
        <p:nvSpPr>
          <p:cNvPr id="79880" name="Text Box 7"/>
          <p:cNvSpPr txBox="1">
            <a:spLocks noChangeArrowheads="1"/>
          </p:cNvSpPr>
          <p:nvPr/>
        </p:nvSpPr>
        <p:spPr bwMode="auto">
          <a:xfrm>
            <a:off x="1752600" y="5830888"/>
            <a:ext cx="6400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400">
                <a:solidFill>
                  <a:schemeClr val="tx1"/>
                </a:solidFill>
                <a:latin typeface="Arial" charset="0"/>
                <a:cs typeface="Arial" charset="0"/>
              </a:defRPr>
            </a:lvl4pPr>
            <a:lvl5pPr marL="2057400" indent="-228600" eaLnBrk="0" hangingPunct="0">
              <a:spcBef>
                <a:spcPct val="20000"/>
              </a:spcBef>
              <a:buFont typeface="Arial" charset="0"/>
              <a:buChar char="»"/>
              <a:defRPr sz="2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400">
                <a:solidFill>
                  <a:schemeClr val="tx1"/>
                </a:solidFill>
                <a:latin typeface="Arial" charset="0"/>
                <a:cs typeface="Arial" charset="0"/>
              </a:defRPr>
            </a:lvl9pPr>
          </a:lstStyle>
          <a:p>
            <a:pPr algn="ctr" eaLnBrk="1" hangingPunct="1">
              <a:spcBef>
                <a:spcPct val="0"/>
              </a:spcBef>
              <a:buFontTx/>
              <a:buNone/>
            </a:pPr>
            <a:r>
              <a:rPr lang="en-US" altLang="en-US" sz="2400">
                <a:latin typeface="Times New Roman" pitchFamily="18" charset="0"/>
              </a:rPr>
              <a:t>© MMVIII</a:t>
            </a:r>
          </a:p>
          <a:p>
            <a:pPr algn="ctr" eaLnBrk="1" hangingPunct="1">
              <a:spcBef>
                <a:spcPct val="0"/>
              </a:spcBef>
              <a:buFontTx/>
              <a:buNone/>
            </a:pPr>
            <a:r>
              <a:rPr lang="en-US" altLang="en-US" sz="2400">
                <a:latin typeface="Times New Roman" pitchFamily="18" charset="0"/>
              </a:rPr>
              <a:t>CEV Multimedia, Ltd.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a:extLst/>
        </p:spPr>
        <p:txBody>
          <a:bodyPr rtlCol="0">
            <a:noAutofit/>
          </a:bodyPr>
          <a:lstStyle/>
          <a:p>
            <a:pPr>
              <a:defRPr/>
            </a:pP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Animal Welfare Act (AWA)</a:t>
            </a:r>
          </a:p>
        </p:txBody>
      </p:sp>
      <p:sp>
        <p:nvSpPr>
          <p:cNvPr id="106498"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sz="2800" smtClean="0">
                <a:latin typeface="Arial" charset="0"/>
                <a:cs typeface="Arial" charset="0"/>
              </a:rPr>
              <a:t>Seeks to regulate:</a:t>
            </a:r>
          </a:p>
          <a:p>
            <a:pPr lvl="1" eaLnBrk="1" fontAlgn="auto" hangingPunct="1">
              <a:spcAft>
                <a:spcPts val="0"/>
              </a:spcAft>
              <a:buFont typeface="Arial"/>
              <a:buChar char="–"/>
              <a:defRPr/>
            </a:pPr>
            <a:r>
              <a:rPr lang="en-US" smtClean="0">
                <a:latin typeface="Arial" charset="0"/>
                <a:cs typeface="Arial" charset="0"/>
              </a:rPr>
              <a:t>who may possess or sell certain animals</a:t>
            </a:r>
          </a:p>
          <a:p>
            <a:pPr lvl="1" eaLnBrk="1" fontAlgn="auto" hangingPunct="1">
              <a:spcAft>
                <a:spcPts val="0"/>
              </a:spcAft>
              <a:buFont typeface="Arial"/>
              <a:buChar char="–"/>
              <a:defRPr/>
            </a:pPr>
            <a:r>
              <a:rPr lang="en-US" smtClean="0">
                <a:latin typeface="Arial" charset="0"/>
                <a:cs typeface="Arial" charset="0"/>
              </a:rPr>
              <a:t>animal living conditions </a:t>
            </a:r>
          </a:p>
          <a:p>
            <a:pPr eaLnBrk="1" fontAlgn="auto" hangingPunct="1">
              <a:spcAft>
                <a:spcPts val="0"/>
              </a:spcAft>
              <a:buFont typeface="Arial"/>
              <a:buChar char="•"/>
              <a:defRPr/>
            </a:pPr>
            <a:r>
              <a:rPr lang="en-US" sz="2800" smtClean="0">
                <a:latin typeface="Arial" charset="0"/>
                <a:cs typeface="Arial" charset="0"/>
              </a:rPr>
              <a:t>Is enforced by the Animal and Plant Health Inspection Service</a:t>
            </a:r>
          </a:p>
          <a:p>
            <a:pPr eaLnBrk="1" fontAlgn="auto" hangingPunct="1">
              <a:spcAft>
                <a:spcPts val="0"/>
              </a:spcAft>
              <a:buFont typeface="Arial"/>
              <a:buChar char="•"/>
              <a:defRPr/>
            </a:pPr>
            <a:r>
              <a:rPr lang="en-US" sz="2800" smtClean="0">
                <a:latin typeface="Arial" charset="0"/>
                <a:cs typeface="Arial" charset="0"/>
              </a:rPr>
              <a:t>Violating the AWA may result in:</a:t>
            </a:r>
          </a:p>
          <a:p>
            <a:pPr lvl="1" eaLnBrk="1" fontAlgn="auto" hangingPunct="1">
              <a:spcAft>
                <a:spcPts val="0"/>
              </a:spcAft>
              <a:buFont typeface="Arial"/>
              <a:buChar char="–"/>
              <a:defRPr/>
            </a:pPr>
            <a:r>
              <a:rPr lang="en-US" smtClean="0">
                <a:latin typeface="Arial" charset="0"/>
                <a:cs typeface="Arial" charset="0"/>
              </a:rPr>
              <a:t>criminal penalties</a:t>
            </a:r>
          </a:p>
          <a:p>
            <a:pPr lvl="1" eaLnBrk="1" fontAlgn="auto" hangingPunct="1">
              <a:spcAft>
                <a:spcPts val="0"/>
              </a:spcAft>
              <a:buFont typeface="Arial"/>
              <a:buChar char="–"/>
              <a:defRPr/>
            </a:pPr>
            <a:r>
              <a:rPr lang="en-US" smtClean="0">
                <a:latin typeface="Arial" charset="0"/>
                <a:cs typeface="Arial" charset="0"/>
              </a:rPr>
              <a:t>civil penalties</a:t>
            </a:r>
          </a:p>
          <a:p>
            <a:pPr lvl="1" eaLnBrk="1" fontAlgn="auto" hangingPunct="1">
              <a:spcAft>
                <a:spcPts val="0"/>
              </a:spcAft>
              <a:buFont typeface="Arial"/>
              <a:buChar char="–"/>
              <a:defRPr/>
            </a:pPr>
            <a:r>
              <a:rPr lang="en-US" smtClean="0">
                <a:latin typeface="Arial" charset="0"/>
                <a:cs typeface="Arial" charset="0"/>
              </a:rPr>
              <a:t>revocation of permits </a:t>
            </a:r>
          </a:p>
        </p:txBody>
      </p:sp>
      <p:sp>
        <p:nvSpPr>
          <p:cNvPr id="10649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18C5260-606E-4F83-8AD1-85959AF91BFD}" type="slidenum">
              <a:rPr lang="en-US">
                <a:cs typeface="Arial" charset="0"/>
              </a:rPr>
              <a:pPr>
                <a:defRPr/>
              </a:pPr>
              <a:t>7</a:t>
            </a:fld>
            <a:endParaRPr lang="en-US">
              <a:cs typeface="Arial" charset="0"/>
            </a:endParaRPr>
          </a:p>
        </p:txBody>
      </p:sp>
      <p:pic>
        <p:nvPicPr>
          <p:cNvPr id="23557" name="Picture 4"/>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162800" y="4114800"/>
            <a:ext cx="1695450"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Autofit/>
          </a:bodyPr>
          <a:lstStyle/>
          <a:p>
            <a:pPr eaLnBrk="1" fontAlgn="auto" hangingPunct="1">
              <a:spcAft>
                <a:spcPts val="0"/>
              </a:spcAft>
              <a:defRPr/>
            </a:pP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Animal Rights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1879 – first known use of Animal Rights</a:t>
            </a:r>
          </a:p>
          <a:p>
            <a:pPr eaLnBrk="1" fontAlgn="auto" hangingPunct="1">
              <a:spcAft>
                <a:spcPts val="0"/>
              </a:spcAft>
              <a:buFont typeface="Arial"/>
              <a:buChar char="•"/>
              <a:defRPr/>
            </a:pPr>
            <a:r>
              <a:rPr lang="en-US" dirty="0" smtClean="0"/>
              <a:t>Also known as Animal liberation</a:t>
            </a:r>
          </a:p>
          <a:p>
            <a:pPr eaLnBrk="1" fontAlgn="auto" hangingPunct="1">
              <a:spcAft>
                <a:spcPts val="0"/>
              </a:spcAft>
              <a:buFont typeface="Arial"/>
              <a:buChar char="•"/>
              <a:defRPr/>
            </a:pPr>
            <a:r>
              <a:rPr lang="en-US" dirty="0" smtClean="0"/>
              <a:t>Animals can live their own lives</a:t>
            </a:r>
          </a:p>
          <a:p>
            <a:pPr eaLnBrk="1" fontAlgn="auto" hangingPunct="1">
              <a:spcAft>
                <a:spcPts val="0"/>
              </a:spcAft>
              <a:buFont typeface="Arial"/>
              <a:buChar char="•"/>
              <a:defRPr/>
            </a:pPr>
            <a:r>
              <a:rPr lang="en-US" dirty="0" smtClean="0"/>
              <a:t>All animals have a moral right</a:t>
            </a:r>
          </a:p>
          <a:p>
            <a:pPr lvl="1" eaLnBrk="1" fontAlgn="auto" hangingPunct="1">
              <a:spcAft>
                <a:spcPts val="0"/>
              </a:spcAft>
              <a:buFont typeface="Arial"/>
              <a:buChar char="–"/>
              <a:defRPr/>
            </a:pPr>
            <a:r>
              <a:rPr lang="en-US" dirty="0" smtClean="0"/>
              <a:t>Prohibits humans from</a:t>
            </a:r>
          </a:p>
          <a:p>
            <a:pPr lvl="1" eaLnBrk="1" fontAlgn="auto" hangingPunct="1">
              <a:spcAft>
                <a:spcPts val="0"/>
              </a:spcAft>
              <a:buFont typeface="Arial"/>
              <a:buNone/>
              <a:defRPr/>
            </a:pPr>
            <a:r>
              <a:rPr lang="en-US" dirty="0" smtClean="0"/>
              <a:t>   violating their basic instincts</a:t>
            </a:r>
          </a:p>
          <a:p>
            <a:pPr marL="457200" lvl="1" indent="0" eaLnBrk="1" fontAlgn="auto" hangingPunct="1">
              <a:spcAft>
                <a:spcPts val="0"/>
              </a:spcAft>
              <a:buFont typeface="Arial"/>
              <a:buNone/>
              <a:defRPr/>
            </a:pPr>
            <a:endParaRPr lang="en-US" dirty="0"/>
          </a:p>
        </p:txBody>
      </p:sp>
      <p:sp>
        <p:nvSpPr>
          <p:cNvPr id="4" name="Slide Number Placeholder 3"/>
          <p:cNvSpPr>
            <a:spLocks noGrp="1"/>
          </p:cNvSpPr>
          <p:nvPr>
            <p:ph type="sldNum" sz="quarter" idx="12"/>
          </p:nvPr>
        </p:nvSpPr>
        <p:spPr/>
        <p:txBody>
          <a:bodyPr/>
          <a:lstStyle/>
          <a:p>
            <a:pPr>
              <a:defRPr/>
            </a:pPr>
            <a:fld id="{9DF733D3-109F-4E4C-8D69-89997187D251}" type="slidenum">
              <a:rPr lang="en-US"/>
              <a:pPr>
                <a:defRPr/>
              </a:pPr>
              <a:t>8</a:t>
            </a:fld>
            <a:endParaRPr lang="en-US" dirty="0"/>
          </a:p>
        </p:txBody>
      </p:sp>
      <p:pic>
        <p:nvPicPr>
          <p:cNvPr id="24581" name="Picture 5"/>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239000" y="3810000"/>
            <a:ext cx="1876425"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a:extLst/>
        </p:spPr>
        <p:txBody>
          <a:bodyPr rtlCol="0">
            <a:noAutofit/>
          </a:bodyPr>
          <a:lstStyle/>
          <a:p>
            <a:pPr eaLnBrk="1" fontAlgn="auto" hangingPunct="1">
              <a:spcAft>
                <a:spcPts val="0"/>
              </a:spcAft>
              <a:defRPr/>
            </a:pP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Welfare </a:t>
            </a: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vs. </a:t>
            </a: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Rights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Welfare advocates</a:t>
            </a:r>
          </a:p>
          <a:p>
            <a:pPr lvl="1" eaLnBrk="1" fontAlgn="auto" hangingPunct="1">
              <a:spcAft>
                <a:spcPts val="0"/>
              </a:spcAft>
              <a:buFont typeface="Arial"/>
              <a:buChar char="–"/>
              <a:defRPr/>
            </a:pPr>
            <a:r>
              <a:rPr lang="en-US" dirty="0" smtClean="0"/>
              <a:t>Believe animals should not experience</a:t>
            </a:r>
          </a:p>
          <a:p>
            <a:pPr lvl="2" eaLnBrk="1" fontAlgn="auto" hangingPunct="1">
              <a:spcAft>
                <a:spcPts val="0"/>
              </a:spcAft>
              <a:buFont typeface="Arial"/>
              <a:buChar char="•"/>
              <a:defRPr/>
            </a:pPr>
            <a:r>
              <a:rPr lang="en-US" dirty="0" smtClean="0"/>
              <a:t>Pain or suffering</a:t>
            </a:r>
          </a:p>
          <a:p>
            <a:pPr lvl="1" eaLnBrk="1" fontAlgn="auto" hangingPunct="1">
              <a:spcAft>
                <a:spcPts val="0"/>
              </a:spcAft>
              <a:buFont typeface="Arial"/>
              <a:buChar char="–"/>
              <a:defRPr/>
            </a:pPr>
            <a:r>
              <a:rPr lang="en-US" dirty="0" smtClean="0"/>
              <a:t>Believe animals should have basic needs fulfilled</a:t>
            </a:r>
          </a:p>
          <a:p>
            <a:pPr lvl="2" eaLnBrk="1" fontAlgn="auto" hangingPunct="1">
              <a:spcAft>
                <a:spcPts val="0"/>
              </a:spcAft>
              <a:buFont typeface="Arial"/>
              <a:buChar char="•"/>
              <a:defRPr/>
            </a:pPr>
            <a:r>
              <a:rPr lang="en-US" dirty="0" smtClean="0"/>
              <a:t>Food, Shelter and Health</a:t>
            </a:r>
          </a:p>
          <a:p>
            <a:pPr lvl="1" eaLnBrk="1" fontAlgn="auto" hangingPunct="1">
              <a:spcAft>
                <a:spcPts val="0"/>
              </a:spcAft>
              <a:buFont typeface="Arial"/>
              <a:buChar char="–"/>
              <a:defRPr/>
            </a:pPr>
            <a:r>
              <a:rPr lang="en-US" dirty="0" smtClean="0"/>
              <a:t>Endorse animals use for human satisfaction</a:t>
            </a:r>
          </a:p>
          <a:p>
            <a:pPr lvl="2" eaLnBrk="1" fontAlgn="auto" hangingPunct="1">
              <a:spcAft>
                <a:spcPts val="0"/>
              </a:spcAft>
              <a:buFont typeface="Arial"/>
              <a:buChar char="•"/>
              <a:defRPr/>
            </a:pPr>
            <a:r>
              <a:rPr lang="en-US" dirty="0" smtClean="0"/>
              <a:t>Needs</a:t>
            </a:r>
          </a:p>
          <a:p>
            <a:pPr lvl="3" eaLnBrk="1" fontAlgn="auto" hangingPunct="1">
              <a:spcAft>
                <a:spcPts val="0"/>
              </a:spcAft>
              <a:buFont typeface="Arial"/>
              <a:buChar char="–"/>
              <a:defRPr/>
            </a:pPr>
            <a:r>
              <a:rPr lang="en-US" dirty="0" smtClean="0"/>
              <a:t>Food, Clothing</a:t>
            </a:r>
            <a:r>
              <a:rPr lang="en-US" dirty="0"/>
              <a:t> </a:t>
            </a:r>
            <a:r>
              <a:rPr lang="en-US" dirty="0" smtClean="0"/>
              <a:t>and Medical research</a:t>
            </a:r>
          </a:p>
          <a:p>
            <a:pPr marL="1371600" lvl="3" indent="0" eaLnBrk="1" fontAlgn="auto" hangingPunct="1">
              <a:spcAft>
                <a:spcPts val="0"/>
              </a:spcAft>
              <a:buFont typeface="Arial"/>
              <a:buNone/>
              <a:defRPr/>
            </a:pPr>
            <a:endParaRPr lang="en-US" dirty="0" smtClean="0"/>
          </a:p>
          <a:p>
            <a:pPr lvl="3" eaLnBrk="1" fontAlgn="auto" hangingPunct="1">
              <a:spcAft>
                <a:spcPts val="0"/>
              </a:spcAft>
              <a:buFont typeface="Arial"/>
              <a:buChar char="–"/>
              <a:defRPr/>
            </a:pPr>
            <a:endParaRPr lang="en-US" dirty="0"/>
          </a:p>
          <a:p>
            <a:pPr marL="1371600" lvl="3" indent="0" eaLnBrk="1" fontAlgn="auto" hangingPunct="1">
              <a:spcAft>
                <a:spcPts val="0"/>
              </a:spcAft>
              <a:buFont typeface="Arial"/>
              <a:buNone/>
              <a:defRPr/>
            </a:pPr>
            <a:endParaRPr lang="en-US" dirty="0" smtClean="0"/>
          </a:p>
        </p:txBody>
      </p:sp>
      <p:sp>
        <p:nvSpPr>
          <p:cNvPr id="4" name="Slide Number Placeholder 3"/>
          <p:cNvSpPr>
            <a:spLocks noGrp="1"/>
          </p:cNvSpPr>
          <p:nvPr>
            <p:ph type="sldNum" sz="quarter" idx="12"/>
          </p:nvPr>
        </p:nvSpPr>
        <p:spPr/>
        <p:txBody>
          <a:bodyPr/>
          <a:lstStyle/>
          <a:p>
            <a:pPr>
              <a:defRPr/>
            </a:pPr>
            <a:fld id="{1A73514B-843B-4945-A258-09B4D4824C62}" type="slidenum">
              <a:rPr lang="en-US"/>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bjectives &amp;quot;&quot;/&gt;&lt;property id=&quot;20307&quot; value=&quot;257&quot;/&gt;&lt;/object&gt;&lt;object type=&quot;3&quot; unique_id=&quot;10006&quot;&gt;&lt;property id=&quot;20148&quot; value=&quot;5&quot;/&gt;&lt;property id=&quot;20300&quot; value=&quot;Slide 3 - &amp;quot;Animal Rights&amp;quot;&quot;/&gt;&lt;property id=&quot;20307&quot; value=&quot;258&quot;/&gt;&lt;/object&gt;&lt;object type=&quot;3&quot; unique_id=&quot;10007&quot;&gt;&lt;property id=&quot;20148&quot; value=&quot;5&quot;/&gt;&lt;property id=&quot;20300&quot; value=&quot;Slide 4 - &amp;quot;Domestic Animals&amp;quot;&quot;/&gt;&lt;property id=&quot;20307&quot; value=&quot;259&quot;/&gt;&lt;/object&gt;&lt;object type=&quot;3&quot; unique_id=&quot;10008&quot;&gt;&lt;property id=&quot;20148&quot; value=&quot;5&quot;/&gt;&lt;property id=&quot;20300&quot; value=&quot;Slide 5 - &amp;quot;Domestic Animals &amp;quot;&quot;/&gt;&lt;property id=&quot;20307&quot; value=&quot;317&quot;/&gt;&lt;/object&gt;&lt;object type=&quot;3&quot; unique_id=&quot;10009&quot;&gt;&lt;property id=&quot;20148&quot; value=&quot;5&quot;/&gt;&lt;property id=&quot;20300&quot; value=&quot;Slide 7 - &amp;quot;The Animal Welfare Act (AWA)&amp;quot;&quot;/&gt;&lt;property id=&quot;20307&quot; value=&quot;260&quot;/&gt;&lt;/object&gt;&lt;object type=&quot;3&quot; unique_id=&quot;10010&quot;&gt;&lt;property id=&quot;20148&quot; value=&quot;5&quot;/&gt;&lt;property id=&quot;20300&quot; value=&quot;Slide 8 - &amp;quot;Animal Rights&amp;quot;&quot;/&gt;&lt;property id=&quot;20307&quot; value=&quot;339&quot;/&gt;&lt;/object&gt;&lt;object type=&quot;3&quot; unique_id=&quot;10011&quot;&gt;&lt;property id=&quot;20148&quot; value=&quot;5&quot;/&gt;&lt;property id=&quot;20300&quot; value=&quot;Slide 9 - &amp;quot;Welfare vs Rights&amp;quot;&quot;/&gt;&lt;property id=&quot;20307&quot; value=&quot;340&quot;/&gt;&lt;/object&gt;&lt;object type=&quot;3&quot; unique_id=&quot;10012&quot;&gt;&lt;property id=&quot;20148&quot; value=&quot;5&quot;/&gt;&lt;property id=&quot;20300&quot; value=&quot;Slide 10 - &amp;quot;Welfare vs Rights cont.&amp;quot;&quot;/&gt;&lt;property id=&quot;20307&quot; value=&quot;341&quot;/&gt;&lt;/object&gt;&lt;object type=&quot;3&quot; unique_id=&quot;10013&quot;&gt;&lt;property id=&quot;20148&quot; value=&quot;5&quot;/&gt;&lt;property id=&quot;20300&quot; value=&quot;Slide 11 - &amp;quot;Animal Rights Founders&amp;quot;&quot;/&gt;&lt;property id=&quot;20307&quot; value=&quot;342&quot;/&gt;&lt;/object&gt;&lt;object type=&quot;3&quot; unique_id=&quot;10014&quot;&gt;&lt;property id=&quot;20148&quot; value=&quot;5&quot;/&gt;&lt;property id=&quot;20300&quot; value=&quot;Slide 12 - &amp;quot;Animal Rights Founders&amp;quot;&quot;/&gt;&lt;property id=&quot;20307&quot; value=&quot;343&quot;/&gt;&lt;/object&gt;&lt;object type=&quot;3&quot; unique_id=&quot;10015&quot;&gt;&lt;property id=&quot;20148&quot; value=&quot;5&quot;/&gt;&lt;property id=&quot;20300&quot; value=&quot;Slide 13 - &amp;quot;Animal Rights Groups&amp;quot;&quot;/&gt;&lt;property id=&quot;20307&quot; value=&quot;344&quot;/&gt;&lt;/object&gt;&lt;object type=&quot;3&quot; unique_id=&quot;10016&quot;&gt;&lt;property id=&quot;20148&quot; value=&quot;5&quot;/&gt;&lt;property id=&quot;20300&quot; value=&quot;Slide 14 - &amp;quot;The Companion Animals Act&amp;quot;&quot;/&gt;&lt;property id=&quot;20307&quot; value=&quot;318&quot;/&gt;&lt;/object&gt;&lt;object type=&quot;3&quot; unique_id=&quot;10017&quot;&gt;&lt;property id=&quot;20148&quot; value=&quot;5&quot;/&gt;&lt;property id=&quot;20300&quot; value=&quot;Slide 15 - &amp;quot;The Pets Evacuation and Transportation Standards Act &amp;quot;&quot;/&gt;&lt;property id=&quot;20307&quot; value=&quot;262&quot;/&gt;&lt;/object&gt;&lt;object type=&quot;3&quot; unique_id=&quot;10018&quot;&gt;&lt;property id=&quot;20148&quot; value=&quot;5&quot;/&gt;&lt;property id=&quot;20300&quot; value=&quot;Slide 16 - &amp;quot;Animal Welfare Timeline&amp;quot;&quot;/&gt;&lt;property id=&quot;20307&quot; value=&quot;345&quot;/&gt;&lt;/object&gt;&lt;object type=&quot;3&quot; unique_id=&quot;10019&quot;&gt;&lt;property id=&quot;20148&quot; value=&quot;5&quot;/&gt;&lt;property id=&quot;20300&quot; value=&quot;Slide 17 - &amp;quot;Wild Animals&amp;quot;&quot;/&gt;&lt;property id=&quot;20307&quot; value=&quot;274&quot;/&gt;&lt;/object&gt;&lt;object type=&quot;3&quot; unique_id=&quot;10020&quot;&gt;&lt;property id=&quot;20148&quot; value=&quot;5&quot;/&gt;&lt;property id=&quot;20300&quot; value=&quot;Slide 18 - &amp;quot;Wild Animals &amp;quot;&quot;/&gt;&lt;property id=&quot;20307&quot; value=&quot;275&quot;/&gt;&lt;/object&gt;&lt;object type=&quot;3&quot; unique_id=&quot;10021&quot;&gt;&lt;property id=&quot;20148&quot; value=&quot;5&quot;/&gt;&lt;property id=&quot;20300&quot; value=&quot;Slide 19 - &amp;quot;The Fish &amp;amp; Wildlife Coordination Act &amp;quot;&quot;/&gt;&lt;property id=&quot;20307&quot; value=&quot;319&quot;/&gt;&lt;/object&gt;&lt;object type=&quot;3&quot; unique_id=&quot;10022&quot;&gt;&lt;property id=&quot;20148&quot; value=&quot;5&quot;/&gt;&lt;property id=&quot;20300&quot; value=&quot;Slide 20 - &amp;quot;The Wild Bird Conservation Act &amp;quot;&quot;/&gt;&lt;property id=&quot;20307&quot; value=&quot;320&quot;/&gt;&lt;/object&gt;&lt;object type=&quot;3&quot; unique_id=&quot;10023&quot;&gt;&lt;property id=&quot;20148&quot; value=&quot;5&quot;/&gt;&lt;property id=&quot;20300&quot; value=&quot;Slide 21 - &amp;quot;The Wild Horses &amp;amp; Burro Act&amp;quot;&quot;/&gt;&lt;property id=&quot;20307&quot; value=&quot;321&quot;/&gt;&lt;/object&gt;&lt;object type=&quot;3&quot; unique_id=&quot;10024&quot;&gt;&lt;property id=&quot;20148&quot; value=&quot;5&quot;/&gt;&lt;property id=&quot;20300&quot; value=&quot;Slide 22 - &amp;quot;The Lacey Act &amp;quot;&quot;/&gt;&lt;property id=&quot;20307&quot; value=&quot;301&quot;/&gt;&lt;/object&gt;&lt;object type=&quot;3&quot; unique_id=&quot;10025&quot;&gt;&lt;property id=&quot;20148&quot; value=&quot;5&quot;/&gt;&lt;property id=&quot;20300&quot; value=&quot;Slide 23 - &amp;quot;Production Animals&amp;quot;&quot;/&gt;&lt;property id=&quot;20307&quot; value=&quot;279&quot;/&gt;&lt;/object&gt;&lt;object type=&quot;3&quot; unique_id=&quot;10026&quot;&gt;&lt;property id=&quot;20148&quot; value=&quot;5&quot;/&gt;&lt;property id=&quot;20300&quot; value=&quot;Slide 24 - &amp;quot;Production Animals &amp;quot;&quot;/&gt;&lt;property id=&quot;20307&quot; value=&quot;322&quot;/&gt;&lt;/object&gt;&lt;object type=&quot;3&quot; unique_id=&quot;10027&quot;&gt;&lt;property id=&quot;20148&quot; value=&quot;5&quot;/&gt;&lt;property id=&quot;20300&quot; value=&quot;Slide 25 - &amp;quot;The Humane Slaughter Act &amp;quot;&quot;/&gt;&lt;property id=&quot;20307&quot; value=&quot;302&quot;/&gt;&lt;/object&gt;&lt;object type=&quot;3&quot; unique_id=&quot;10028&quot;&gt;&lt;property id=&quot;20148&quot; value=&quot;5&quot;/&gt;&lt;property id=&quot;20300&quot; value=&quot;Slide 26 - &amp;quot;The 28 Hour Law &amp;quot;&quot;/&gt;&lt;property id=&quot;20307&quot; value=&quot;281&quot;/&gt;&lt;/object&gt;&lt;object type=&quot;3&quot; unique_id=&quot;10029&quot;&gt;&lt;property id=&quot;20148&quot; value=&quot;5&quot;/&gt;&lt;property id=&quot;20300&quot; value=&quot;Slide 27 - &amp;quot;Marine Animals&amp;quot;&quot;/&gt;&lt;property id=&quot;20307&quot; value=&quot;282&quot;/&gt;&lt;/object&gt;&lt;object type=&quot;3&quot; unique_id=&quot;10030&quot;&gt;&lt;property id=&quot;20148&quot; value=&quot;5&quot;/&gt;&lt;property id=&quot;20300&quot; value=&quot;Slide 28 - &amp;quot;Marine Animals &amp;quot;&quot;/&gt;&lt;property id=&quot;20307&quot; value=&quot;283&quot;/&gt;&lt;/object&gt;&lt;object type=&quot;3&quot; unique_id=&quot;10031&quot;&gt;&lt;property id=&quot;20148&quot; value=&quot;5&quot;/&gt;&lt;property id=&quot;20300&quot; value=&quot;Slide 29 - &amp;quot;The Marine Mammal Protection Act&amp;quot;&quot;/&gt;&lt;property id=&quot;20307&quot; value=&quot;323&quot;/&gt;&lt;/object&gt;&lt;object type=&quot;3&quot; unique_id=&quot;10032&quot;&gt;&lt;property id=&quot;20148&quot; value=&quot;5&quot;/&gt;&lt;property id=&quot;20300&quot; value=&quot;Slide 30 - &amp;quot;The Fur Seal Act&amp;quot;&quot;/&gt;&lt;property id=&quot;20307&quot; value=&quot;324&quot;/&gt;&lt;/object&gt;&lt;object type=&quot;3&quot; unique_id=&quot;10033&quot;&gt;&lt;property id=&quot;20148&quot; value=&quot;5&quot;/&gt;&lt;property id=&quot;20300&quot; value=&quot;Slide 31 - &amp;quot;Research Animals&amp;quot;&quot;/&gt;&lt;property id=&quot;20307&quot; value=&quot;285&quot;/&gt;&lt;/object&gt;&lt;object type=&quot;3&quot; unique_id=&quot;10034&quot;&gt;&lt;property id=&quot;20148&quot; value=&quot;5&quot;/&gt;&lt;property id=&quot;20300&quot; value=&quot;Slide 32 - &amp;quot;Research Animals &amp;quot;&quot;/&gt;&lt;property id=&quot;20307&quot; value=&quot;286&quot;/&gt;&lt;/object&gt;&lt;object type=&quot;3&quot; unique_id=&quot;10035&quot;&gt;&lt;property id=&quot;20148&quot; value=&quot;5&quot;/&gt;&lt;property id=&quot;20300&quot; value=&quot;Slide 33 - &amp;quot;The Chimpanzee Sanctuary Act&amp;quot;&quot;/&gt;&lt;property id=&quot;20307&quot; value=&quot;325&quot;/&gt;&lt;/object&gt;&lt;object type=&quot;3&quot; unique_id=&quot;10036&quot;&gt;&lt;property id=&quot;20148&quot; value=&quot;5&quot;/&gt;&lt;property id=&quot;20300&quot; value=&quot;Slide 34 - &amp;quot;The Public Health Service Policy (PHSP)&amp;quot;&quot;/&gt;&lt;property id=&quot;20307&quot; value=&quot;304&quot;/&gt;&lt;/object&gt;&lt;object type=&quot;3&quot; unique_id=&quot;10037&quot;&gt;&lt;property id=&quot;20148&quot; value=&quot;5&quot;/&gt;&lt;property id=&quot;20300&quot; value=&quot;Slide 35 - &amp;quot;Endangered Animals&amp;quot;&quot;/&gt;&lt;property id=&quot;20307&quot; value=&quot;288&quot;/&gt;&lt;/object&gt;&lt;object type=&quot;3&quot; unique_id=&quot;10038&quot;&gt;&lt;property id=&quot;20148&quot; value=&quot;5&quot;/&gt;&lt;property id=&quot;20300&quot; value=&quot;Slide 36 - &amp;quot;Endangered Animals &amp;quot;&quot;/&gt;&lt;property id=&quot;20307&quot; value=&quot;289&quot;/&gt;&lt;/object&gt;&lt;object type=&quot;3&quot; unique_id=&quot;10039&quot;&gt;&lt;property id=&quot;20148&quot; value=&quot;5&quot;/&gt;&lt;property id=&quot;20300&quot; value=&quot;Slide 37 - &amp;quot;The Endangered Species Act &amp;quot;&quot;/&gt;&lt;property id=&quot;20307&quot; value=&quot;290&quot;/&gt;&lt;/object&gt;&lt;object type=&quot;3&quot; unique_id=&quot;10040&quot;&gt;&lt;property id=&quot;20148&quot; value=&quot;5&quot;/&gt;&lt;property id=&quot;20300&quot; value=&quot;Slide 38 - &amp;quot;The Great Apes Conservation Act &amp;quot;&quot;/&gt;&lt;property id=&quot;20307&quot; value=&quot;291&quot;/&gt;&lt;/object&gt;&lt;object type=&quot;3&quot; unique_id=&quot;10041&quot;&gt;&lt;property id=&quot;20148&quot; value=&quot;5&quot;/&gt;&lt;property id=&quot;20300&quot; value=&quot;Slide 39 - &amp;quot;Elephant Conservation Acts&amp;quot;&quot;/&gt;&lt;property id=&quot;20307&quot; value=&quot;326&quot;/&gt;&lt;/object&gt;&lt;object type=&quot;3&quot; unique_id=&quot;10042&quot;&gt;&lt;property id=&quot;20148&quot; value=&quot;5&quot;/&gt;&lt;property id=&quot;20300&quot; value=&quot;Slide 40 - &amp;quot;The Bald Eagle Protection Act &amp;quot;&quot;/&gt;&lt;property id=&quot;20307&quot; value=&quot;327&quot;/&gt;&lt;/object&gt;&lt;object type=&quot;3&quot; unique_id=&quot;10043&quot;&gt;&lt;property id=&quot;20148&quot; value=&quot;5&quot;/&gt;&lt;property id=&quot;20300&quot; value=&quot;Slide 41 - &amp;quot; Animal Service Careers &amp;quot;&quot;/&gt;&lt;property id=&quot;20307&quot; value=&quot;293&quot;/&gt;&lt;/object&gt;&lt;object type=&quot;3&quot; unique_id=&quot;10044&quot;&gt;&lt;property id=&quot;20148&quot; value=&quot;5&quot;/&gt;&lt;property id=&quot;20300&quot; value=&quot;Slide 42 - &amp;quot;Veterinarians&amp;quot;&quot;/&gt;&lt;property id=&quot;20307&quot; value=&quot;328&quot;/&gt;&lt;/object&gt;&lt;object type=&quot;3&quot; unique_id=&quot;10045&quot;&gt;&lt;property id=&quot;20148&quot; value=&quot;5&quot;/&gt;&lt;property id=&quot;20300&quot; value=&quot;Slide 43 - &amp;quot;Legal Limitations &amp;quot;&quot;/&gt;&lt;property id=&quot;20307&quot; value=&quot;329&quot;/&gt;&lt;/object&gt;&lt;object type=&quot;3&quot; unique_id=&quot;10046&quot;&gt;&lt;property id=&quot;20148&quot; value=&quot;5&quot;/&gt;&lt;property id=&quot;20300&quot; value=&quot;Slide 44 - &amp;quot;Legal Limitations &amp;quot;&quot;/&gt;&lt;property id=&quot;20307&quot; value=&quot;330&quot;/&gt;&lt;/object&gt;&lt;object type=&quot;3&quot; unique_id=&quot;10047&quot;&gt;&lt;property id=&quot;20148&quot; value=&quot;5&quot;/&gt;&lt;property id=&quot;20300&quot; value=&quot;Slide 45 - &amp;quot;Game Wardens &amp;quot;&quot;/&gt;&lt;property id=&quot;20307&quot; value=&quot;296&quot;/&gt;&lt;/object&gt;&lt;object type=&quot;3&quot; unique_id=&quot;10048&quot;&gt;&lt;property id=&quot;20148&quot; value=&quot;5&quot;/&gt;&lt;property id=&quot;20300&quot; value=&quot;Slide 46 - &amp;quot;Legal Limitations &amp;quot;&quot;/&gt;&lt;property id=&quot;20307&quot; value=&quot;297&quot;/&gt;&lt;/object&gt;&lt;object type=&quot;3&quot; unique_id=&quot;10049&quot;&gt;&lt;property id=&quot;20148&quot; value=&quot;5&quot;/&gt;&lt;property id=&quot;20300&quot; value=&quot;Slide 47 - &amp;quot;Animal Control Workers &amp;quot;&quot;/&gt;&lt;property id=&quot;20307&quot; value=&quot;331&quot;/&gt;&lt;/object&gt;&lt;object type=&quot;3&quot; unique_id=&quot;10050&quot;&gt;&lt;property id=&quot;20148&quot; value=&quot;5&quot;/&gt;&lt;property id=&quot;20300&quot; value=&quot;Slide 48 - &amp;quot;Legal Limitations &amp;quot;&quot;/&gt;&lt;property id=&quot;20307&quot; value=&quot;299&quot;/&gt;&lt;/object&gt;&lt;object type=&quot;3&quot; unique_id=&quot;10051&quot;&gt;&lt;property id=&quot;20148&quot; value=&quot;5&quot;/&gt;&lt;property id=&quot;20300&quot; value=&quot;Slide 49 - &amp;quot;Scientific Researchers &amp;quot;&quot;/&gt;&lt;property id=&quot;20307&quot; value=&quot;306&quot;/&gt;&lt;/object&gt;&lt;object type=&quot;3&quot; unique_id=&quot;10052&quot;&gt;&lt;property id=&quot;20148&quot; value=&quot;5&quot;/&gt;&lt;property id=&quot;20300&quot; value=&quot;Slide 50 - &amp;quot;Legal Limitations &amp;quot;&quot;/&gt;&lt;property id=&quot;20307&quot; value=&quot;307&quot;/&gt;&lt;/object&gt;&lt;object type=&quot;3&quot; unique_id=&quot;10053&quot;&gt;&lt;property id=&quot;20148&quot; value=&quot;5&quot;/&gt;&lt;property id=&quot;20300&quot; value=&quot;Slide 51 - &amp;quot;Pet Store Operators &amp;quot;&quot;/&gt;&lt;property id=&quot;20307&quot; value=&quot;332&quot;/&gt;&lt;/object&gt;&lt;object type=&quot;3&quot; unique_id=&quot;10054&quot;&gt;&lt;property id=&quot;20148&quot; value=&quot;5&quot;/&gt;&lt;property id=&quot;20300&quot; value=&quot;Slide 52 - &amp;quot;Legal Limitations &amp;quot;&quot;/&gt;&lt;property id=&quot;20307&quot; value=&quot;310&quot;/&gt;&lt;/object&gt;&lt;object type=&quot;3&quot; unique_id=&quot;10055&quot;&gt;&lt;property id=&quot;20148&quot; value=&quot;5&quot;/&gt;&lt;property id=&quot;20300&quot; value=&quot;Slide 53 - &amp;quot;Zookeepers&amp;quot;&quot;/&gt;&lt;property id=&quot;20307&quot; value=&quot;333&quot;/&gt;&lt;/object&gt;&lt;object type=&quot;3&quot; unique_id=&quot;10056&quot;&gt;&lt;property id=&quot;20148&quot; value=&quot;5&quot;/&gt;&lt;property id=&quot;20300&quot; value=&quot;Slide 54 - &amp;quot;Legal Limitations &amp;quot;&quot;/&gt;&lt;property id=&quot;20307&quot; value=&quot;311&quot;/&gt;&lt;/object&gt;&lt;object type=&quot;3&quot; unique_id=&quot;10057&quot;&gt;&lt;property id=&quot;20148&quot; value=&quot;5&quot;/&gt;&lt;property id=&quot;20300&quot; value=&quot;Slide 55 - &amp;quot;Assessment&amp;quot;&quot;/&gt;&lt;property id=&quot;20307&quot; value=&quot;312&quot;/&gt;&lt;/object&gt;&lt;object type=&quot;3&quot; unique_id=&quot;10058&quot;&gt;&lt;property id=&quot;20148&quot; value=&quot;5&quot;/&gt;&lt;property id=&quot;20300&quot; value=&quot;Slide 56 - &amp;quot;Assessment&amp;quot;&quot;/&gt;&lt;property id=&quot;20307&quot; value=&quot;334&quot;/&gt;&lt;/object&gt;&lt;object type=&quot;3&quot; unique_id=&quot;10059&quot;&gt;&lt;property id=&quot;20148&quot; value=&quot;5&quot;/&gt;&lt;property id=&quot;20300&quot; value=&quot;Slide 57 - &amp;quot;Assessment&amp;quot;&quot;/&gt;&lt;property id=&quot;20307&quot; value=&quot;335&quot;/&gt;&lt;/object&gt;&lt;object type=&quot;3&quot; unique_id=&quot;10060&quot;&gt;&lt;property id=&quot;20148&quot; value=&quot;5&quot;/&gt;&lt;property id=&quot;20300&quot; value=&quot;Slide 58 - &amp;quot;Assessment&amp;quot;&quot;/&gt;&lt;property id=&quot;20307&quot; value=&quot;337&quot;/&gt;&lt;/object&gt;&lt;object type=&quot;3&quot; unique_id=&quot;10061&quot;&gt;&lt;property id=&quot;20148&quot; value=&quot;5&quot;/&gt;&lt;property id=&quot;20300&quot; value=&quot;Slide 59 - &amp;quot;Assessment&amp;quot;&quot;/&gt;&lt;property id=&quot;20307&quot; value=&quot;336&quot;/&gt;&lt;/object&gt;&lt;object type=&quot;3&quot; unique_id=&quot;10062&quot;&gt;&lt;property id=&quot;20148&quot; value=&quot;5&quot;/&gt;&lt;property id=&quot;20300&quot; value=&quot;Slide 60 - &amp;quot;Resources&amp;quot;&quot;/&gt;&lt;property id=&quot;20307&quot; value=&quot;338&quot;/&gt;&lt;/object&gt;&lt;object type=&quot;3&quot; unique_id=&quot;10063&quot;&gt;&lt;property id=&quot;20148&quot; value=&quot;5&quot;/&gt;&lt;property id=&quot;20300&quot; value=&quot;Slide 61 - &amp;quot;Acknowledgements &amp;quot;&quot;/&gt;&lt;property id=&quot;20307&quot; value=&quot;316&quot;/&gt;&lt;/object&gt;&lt;object type=&quot;3&quot; unique_id=&quot;10064&quot;&gt;&lt;property id=&quot;20148&quot; value=&quot;5&quot;/&gt;&lt;property id=&quot;20300&quot; value=&quot;Slide 6 - &amp;quot;Laws&amp;quot;&quot;/&gt;&lt;property id=&quot;20307&quot; value=&quot;34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5194</TotalTime>
  <Words>2206</Words>
  <Application>Microsoft Office PowerPoint</Application>
  <PresentationFormat>On-screen Show (4:3)</PresentationFormat>
  <Paragraphs>471</Paragraphs>
  <Slides>62</Slides>
  <Notes>61</Notes>
  <HiddenSlides>0</HiddenSlides>
  <MMClips>0</MMClips>
  <ScaleCrop>false</ScaleCrop>
  <HeadingPairs>
    <vt:vector size="4" baseType="variant">
      <vt:variant>
        <vt:lpstr>Theme</vt:lpstr>
      </vt:variant>
      <vt:variant>
        <vt:i4>8</vt:i4>
      </vt:variant>
      <vt:variant>
        <vt:lpstr>Slide Titles</vt:lpstr>
      </vt:variant>
      <vt:variant>
        <vt:i4>62</vt:i4>
      </vt:variant>
    </vt:vector>
  </HeadingPairs>
  <TitlesOfParts>
    <vt:vector size="70" baseType="lpstr">
      <vt:lpstr>Office Theme</vt:lpstr>
      <vt:lpstr>1_Office Theme</vt:lpstr>
      <vt:lpstr>2_Office Theme</vt:lpstr>
      <vt:lpstr>3_Office Theme</vt:lpstr>
      <vt:lpstr>4_Office Theme</vt:lpstr>
      <vt:lpstr>5_Office Theme</vt:lpstr>
      <vt:lpstr>6_Office Theme</vt:lpstr>
      <vt:lpstr>7_Office Theme</vt:lpstr>
      <vt:lpstr>Slide 1</vt:lpstr>
      <vt:lpstr>Objectives </vt:lpstr>
      <vt:lpstr>Animal Rights</vt:lpstr>
      <vt:lpstr>Domestic Animals</vt:lpstr>
      <vt:lpstr>Domestic Animals </vt:lpstr>
      <vt:lpstr>Laws</vt:lpstr>
      <vt:lpstr>The Animal Welfare Act (AWA)</vt:lpstr>
      <vt:lpstr>Animal Rights</vt:lpstr>
      <vt:lpstr>Welfare vs. Rights</vt:lpstr>
      <vt:lpstr>Welfare vs. Rights</vt:lpstr>
      <vt:lpstr>Animal Rights Founders</vt:lpstr>
      <vt:lpstr>Animal Rights Founders</vt:lpstr>
      <vt:lpstr>Animal Rights Groups</vt:lpstr>
      <vt:lpstr>The Companion Animals Act</vt:lpstr>
      <vt:lpstr>The Pets Evacuation and Transportation Standards Act </vt:lpstr>
      <vt:lpstr>Animal Welfare Timeline</vt:lpstr>
      <vt:lpstr>Wild Animals</vt:lpstr>
      <vt:lpstr>Wild Animals </vt:lpstr>
      <vt:lpstr>The Fish &amp; Wildlife Coordination Act </vt:lpstr>
      <vt:lpstr>The Wild Bird Conservation Act </vt:lpstr>
      <vt:lpstr>The Wild Horses &amp; Burro Act</vt:lpstr>
      <vt:lpstr>The Lacey Act </vt:lpstr>
      <vt:lpstr>Production Animals</vt:lpstr>
      <vt:lpstr>Production Animals </vt:lpstr>
      <vt:lpstr>The Humane Slaughter Act </vt:lpstr>
      <vt:lpstr>The 28 Hour Law </vt:lpstr>
      <vt:lpstr>Marine Animals</vt:lpstr>
      <vt:lpstr>Marine Animals </vt:lpstr>
      <vt:lpstr>The Marine Mammal Protection Act</vt:lpstr>
      <vt:lpstr>The Fur Seal Act</vt:lpstr>
      <vt:lpstr>Research Animals</vt:lpstr>
      <vt:lpstr>Research Animals </vt:lpstr>
      <vt:lpstr>The Chimpanzee Sanctuary Act</vt:lpstr>
      <vt:lpstr>The Public Health Service Policy (PHSP)</vt:lpstr>
      <vt:lpstr>Endangered Animals</vt:lpstr>
      <vt:lpstr>Endangered Animals </vt:lpstr>
      <vt:lpstr>The Endangered Species Act </vt:lpstr>
      <vt:lpstr>The Great Apes Conservation Act </vt:lpstr>
      <vt:lpstr>Elephant Conservation Acts</vt:lpstr>
      <vt:lpstr>The Bald Eagle Protection Act </vt:lpstr>
      <vt:lpstr> Animal Service Careers </vt:lpstr>
      <vt:lpstr>Veterinarians</vt:lpstr>
      <vt:lpstr>Legal Limitations </vt:lpstr>
      <vt:lpstr>Legal Limitations </vt:lpstr>
      <vt:lpstr>Game Wardens </vt:lpstr>
      <vt:lpstr>Legal Limitations </vt:lpstr>
      <vt:lpstr>Animal Control Workers </vt:lpstr>
      <vt:lpstr>Legal Limitations </vt:lpstr>
      <vt:lpstr>Scientific Researchers </vt:lpstr>
      <vt:lpstr>Legal Limitations </vt:lpstr>
      <vt:lpstr>Pet Store Operators </vt:lpstr>
      <vt:lpstr>Legal Limitations </vt:lpstr>
      <vt:lpstr>Zookeepers</vt:lpstr>
      <vt:lpstr>Legal Limitations </vt:lpstr>
      <vt:lpstr>Slide 55</vt:lpstr>
      <vt:lpstr>Assessment</vt:lpstr>
      <vt:lpstr>Assessment</vt:lpstr>
      <vt:lpstr>Assessment</vt:lpstr>
      <vt:lpstr>Assessment</vt:lpstr>
      <vt:lpstr>Assessment</vt:lpstr>
      <vt:lpstr>Resources</vt:lpstr>
      <vt:lpstr>Acknowledgements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dc:creator>
  <cp:lastModifiedBy>dusty</cp:lastModifiedBy>
  <cp:revision>149</cp:revision>
  <dcterms:created xsi:type="dcterms:W3CDTF">2011-02-15T15:50:58Z</dcterms:created>
  <dcterms:modified xsi:type="dcterms:W3CDTF">2014-07-10T14:54:59Z</dcterms:modified>
</cp:coreProperties>
</file>