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8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3FDC-2CAA-4A22-972E-4C80CCF33EE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48DC-4ECD-4DB0-8EA8-9064AD0E5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Equipment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Densiometer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1336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tape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231" y="1752600"/>
            <a:ext cx="3919537" cy="39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Grid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912" y="2209800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Torch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031" y="2286000"/>
            <a:ext cx="3309937" cy="33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Fiberglass measuring tape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219" y="2133600"/>
            <a:ext cx="3357562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Rake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9812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Weather Kit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769" y="2590800"/>
            <a:ext cx="3700462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Swatter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286000"/>
            <a:ext cx="4071937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Flow/current meter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45469"/>
            <a:ext cx="4005262" cy="40052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51954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0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Receiver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031" y="2057400"/>
            <a:ext cx="4071937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791619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Compass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89560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Lens/ Field Microscope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112" y="2362200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Chain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50" y="1417638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 hatchet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769" y="2209800"/>
            <a:ext cx="4462462" cy="44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</a:t>
            </a:r>
            <a:r>
              <a:rPr lang="en-US" dirty="0" smtClean="0"/>
              <a:t>Borer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198120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Rule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712" y="1981200"/>
            <a:ext cx="3838575" cy="38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Logger’s tape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20574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6670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262" y="2910681"/>
            <a:ext cx="1895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9106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Back-pack Fire pump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72018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Flagging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262" y="2915444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Pulaski Forester Axe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737" y="2910681"/>
            <a:ext cx="1914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Relaskop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915444"/>
            <a:ext cx="1905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9106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Hard Hat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969" y="2057400"/>
            <a:ext cx="3548062" cy="35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Sampler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50" y="167640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 Kit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2860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Compass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828800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Stereoscope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69" y="1981200"/>
            <a:ext cx="3852862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76400"/>
            <a:ext cx="4381500" cy="43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Bark Gauge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270" y="2590800"/>
            <a:ext cx="3771459" cy="25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4686300" cy="47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meter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7" y="1905000"/>
            <a:ext cx="4086225" cy="40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Caliper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31" y="1905000"/>
            <a:ext cx="460533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marking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231" y="2590800"/>
            <a:ext cx="3919537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Planting hoe or bar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9106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stick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17638"/>
            <a:ext cx="4538662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sampler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1826643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test kit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031" y="2286000"/>
            <a:ext cx="4071937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prism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14763"/>
            <a:ext cx="4310062" cy="4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Wheeler calipe</a:t>
            </a:r>
            <a:r>
              <a:rPr lang="en-US" dirty="0"/>
              <a:t>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05000"/>
            <a:ext cx="4457700" cy="44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Canthook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0" y="2667000"/>
            <a:ext cx="9088890" cy="21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09800"/>
            <a:ext cx="6364816" cy="23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Chainsaw Chaps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1676400"/>
            <a:ext cx="3324225" cy="33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9106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2133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104</Words>
  <Application>Microsoft Office PowerPoint</Application>
  <PresentationFormat>On-screen Show (4:3)</PresentationFormat>
  <Paragraphs>49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Equipment Id</vt:lpstr>
      <vt:lpstr>Altimeter</vt:lpstr>
      <vt:lpstr>Back-pack Fire pump</vt:lpstr>
      <vt:lpstr>Bark Gauge </vt:lpstr>
      <vt:lpstr>Canthook</vt:lpstr>
      <vt:lpstr>Chainsaw</vt:lpstr>
      <vt:lpstr>Chainsaw Chaps </vt:lpstr>
      <vt:lpstr>Clinometer</vt:lpstr>
      <vt:lpstr>Data Recorder</vt:lpstr>
      <vt:lpstr>Densiometer </vt:lpstr>
      <vt:lpstr>Diameter tape </vt:lpstr>
      <vt:lpstr>Dot Grid </vt:lpstr>
      <vt:lpstr>Drip Torch </vt:lpstr>
      <vt:lpstr>Fiberglass measuring tape </vt:lpstr>
      <vt:lpstr>Fire Rake</vt:lpstr>
      <vt:lpstr>Fire Weather Kit</vt:lpstr>
      <vt:lpstr>Fire Swatter</vt:lpstr>
      <vt:lpstr>Flow/current meter </vt:lpstr>
      <vt:lpstr>GPS Receiver </vt:lpstr>
      <vt:lpstr>Hand Compass</vt:lpstr>
      <vt:lpstr>Hand Lens/ Field Microscope </vt:lpstr>
      <vt:lpstr>Hip Chain </vt:lpstr>
      <vt:lpstr>Hypo hatchet </vt:lpstr>
      <vt:lpstr>Increment Borer</vt:lpstr>
      <vt:lpstr>Log Rule </vt:lpstr>
      <vt:lpstr>Logger’s tape</vt:lpstr>
      <vt:lpstr>pH meter</vt:lpstr>
      <vt:lpstr>Planimeter</vt:lpstr>
      <vt:lpstr>Plant Press</vt:lpstr>
      <vt:lpstr>Plastic Flagging </vt:lpstr>
      <vt:lpstr>Pulaski Forester Axe </vt:lpstr>
      <vt:lpstr>Relaskop</vt:lpstr>
      <vt:lpstr>Safety Glasses</vt:lpstr>
      <vt:lpstr>Safety Hard Hat</vt:lpstr>
      <vt:lpstr>Soil Sampler </vt:lpstr>
      <vt:lpstr>Soil Test Kit </vt:lpstr>
      <vt:lpstr>Staff Compass</vt:lpstr>
      <vt:lpstr>Stereoscope </vt:lpstr>
      <vt:lpstr>Survey Instrument </vt:lpstr>
      <vt:lpstr>Tally Book</vt:lpstr>
      <vt:lpstr>Tally meter </vt:lpstr>
      <vt:lpstr>Tree Caliper </vt:lpstr>
      <vt:lpstr>Tree marking gun</vt:lpstr>
      <vt:lpstr>Tree Planting hoe or bar </vt:lpstr>
      <vt:lpstr>Tree stick </vt:lpstr>
      <vt:lpstr>Water sampler </vt:lpstr>
      <vt:lpstr>Water test kit </vt:lpstr>
      <vt:lpstr>Wedge prism</vt:lpstr>
      <vt:lpstr>Wheeler caliper</vt:lpstr>
    </vt:vector>
  </TitlesOfParts>
  <Company>Obion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Id</dc:title>
  <dc:creator>Default</dc:creator>
  <cp:lastModifiedBy>Default</cp:lastModifiedBy>
  <cp:revision>8</cp:revision>
  <dcterms:created xsi:type="dcterms:W3CDTF">2015-03-18T15:18:57Z</dcterms:created>
  <dcterms:modified xsi:type="dcterms:W3CDTF">2015-03-20T16:15:45Z</dcterms:modified>
</cp:coreProperties>
</file>