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7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CC873-EF97-4FCD-AD35-E34EFF6F715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A73CF-D2FA-476B-BA0B-F26D208D6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8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FF59CC9D-2D46-46E0-A191-D8D3DABF0AD7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44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4437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91D3D54-A733-4202-9C2F-77F2AEB7D314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1785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DC635CCF-99EA-4D76-A927-1D3C6AF0EE25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21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32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3221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4CDC8CE8-C7C0-4E83-B289-A318ED65A4B0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21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511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FF59CC9D-2D46-46E0-A191-D8D3DABF0AD7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26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44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4437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91D3D54-A733-4202-9C2F-77F2AEB7D314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26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7346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92789A9D-0DE5-4727-8994-BD16C393A9CE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27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424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4245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8C341F47-600C-46CF-B51B-6D3311A805AB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27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7950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5DCA8462-C0B8-4A5B-B74D-2AC22ED5E2FA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28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526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5269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82024514-B47C-46D9-8B50-79386DEAE932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28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908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A4B43DA1-D0C3-4126-A959-87E4B8860E36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29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629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629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6293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8C17666-CFE7-457C-A99E-67E7DE134680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29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192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FF59CC9D-2D46-46E0-A191-D8D3DABF0AD7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36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44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4437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91D3D54-A733-4202-9C2F-77F2AEB7D314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36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9495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4FDE5762-D8A8-4A29-B613-77770B79FCAD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37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707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70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7077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6CF06E4C-3929-45EA-8AAB-F2993A070837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37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3731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57EBD909-C5CD-4D62-8617-B1F5B63E8AD8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38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80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1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8101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F58C356E-FCFB-401D-9198-99A0908810B8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38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5843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FF59CC9D-2D46-46E0-A191-D8D3DABF0AD7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44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44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4437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91D3D54-A733-4202-9C2F-77F2AEB7D314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44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9967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1F91B952-4D1F-406B-A543-C9E81B0C619E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45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2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25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6507977-313D-49E5-8C90-1C7F9E59AC4F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45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809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4FDE5762-D8A8-4A29-B613-77770B79FCAD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707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70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7077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6CF06E4C-3929-45EA-8AAB-F2993A070837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3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3992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8ED7299A-D544-4D98-9427-8165EF2C3EC2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46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01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1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0149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98E0E8BB-42CD-490A-AD39-68663C630C33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46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0021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FF59CC9D-2D46-46E0-A191-D8D3DABF0AD7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52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44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4437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91D3D54-A733-4202-9C2F-77F2AEB7D314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52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5601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E376A88-8C70-4EC4-BC80-BE0213FC67DF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53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117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1173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70E0C72-163B-42B4-A324-126E0D4870B8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53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3128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7AF5BAC8-C03C-4D72-917D-1ADACA1160AC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54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219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2197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33508A36-56E0-4218-BCFA-12D60B5A07F4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54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0443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DC635CCF-99EA-4D76-A927-1D3C6AF0EE25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55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32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3221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4CDC8CE8-C7C0-4E83-B289-A318ED65A4B0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55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0689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FF59CC9D-2D46-46E0-A191-D8D3DABF0AD7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60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44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4437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91D3D54-A733-4202-9C2F-77F2AEB7D314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60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2324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92789A9D-0DE5-4727-8994-BD16C393A9CE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61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424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4245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8C341F47-600C-46CF-B51B-6D3311A805AB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61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47348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5DCA8462-C0B8-4A5B-B74D-2AC22ED5E2FA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62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526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5269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82024514-B47C-46D9-8B50-79386DEAE932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62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2575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A4B43DA1-D0C3-4126-A959-87E4B8860E36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63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629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629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6293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8C17666-CFE7-457C-A99E-67E7DE134680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63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862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57EBD909-C5CD-4D62-8617-B1F5B63E8AD8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80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1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8101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F58C356E-FCFB-401D-9198-99A0908810B8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4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1622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FF59CC9D-2D46-46E0-A191-D8D3DABF0AD7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10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44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4437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91D3D54-A733-4202-9C2F-77F2AEB7D314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10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9584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1F91B952-4D1F-406B-A543-C9E81B0C619E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11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2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25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6507977-313D-49E5-8C90-1C7F9E59AC4F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11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2822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8ED7299A-D544-4D98-9427-8165EF2C3EC2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12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01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1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0149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98E0E8BB-42CD-490A-AD39-68663C630C33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12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1225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FF59CC9D-2D46-46E0-A191-D8D3DABF0AD7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18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44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4437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91D3D54-A733-4202-9C2F-77F2AEB7D314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18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470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E376A88-8C70-4EC4-BC80-BE0213FC67DF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19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117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1173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70E0C72-163B-42B4-A324-126E0D4870B8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19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5850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7AF5BAC8-C03C-4D72-917D-1ADACA1160AC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20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219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2197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33508A36-56E0-4218-BCFA-12D60B5A07F4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20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491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8246-21C2-413B-BCF0-4ECF3E3D0427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C4AA-B914-405F-ABEA-14CC10A18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8246-21C2-413B-BCF0-4ECF3E3D0427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C4AA-B914-405F-ABEA-14CC10A18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6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8246-21C2-413B-BCF0-4ECF3E3D0427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C4AA-B914-405F-ABEA-14CC10A18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0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18" y="0"/>
            <a:ext cx="113876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659FC19-9243-488B-A192-8763873498E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22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18" y="0"/>
            <a:ext cx="113876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659FC19-9243-488B-A192-8763873498E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74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18" y="0"/>
            <a:ext cx="113876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659FC19-9243-488B-A192-8763873498E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62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18" y="0"/>
            <a:ext cx="113876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659FC19-9243-488B-A192-8763873498E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1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18" y="0"/>
            <a:ext cx="113876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659FC19-9243-488B-A192-8763873498E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97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65900"/>
            <a:ext cx="113876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4BAA8-850A-4D70-B39C-4D558188C3A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5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8246-21C2-413B-BCF0-4ECF3E3D0427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C4AA-B914-405F-ABEA-14CC10A18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7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8246-21C2-413B-BCF0-4ECF3E3D0427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C4AA-B914-405F-ABEA-14CC10A18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9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8246-21C2-413B-BCF0-4ECF3E3D0427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C4AA-B914-405F-ABEA-14CC10A18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4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8246-21C2-413B-BCF0-4ECF3E3D0427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C4AA-B914-405F-ABEA-14CC10A18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5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8246-21C2-413B-BCF0-4ECF3E3D0427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C4AA-B914-405F-ABEA-14CC10A18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5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8246-21C2-413B-BCF0-4ECF3E3D0427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C4AA-B914-405F-ABEA-14CC10A18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3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8246-21C2-413B-BCF0-4ECF3E3D0427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C4AA-B914-405F-ABEA-14CC10A18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2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8246-21C2-413B-BCF0-4ECF3E3D0427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0C4AA-B914-405F-ABEA-14CC10A18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8246-21C2-413B-BCF0-4ECF3E3D0427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0C4AA-B914-405F-ABEA-14CC10A18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3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95400"/>
            <a:ext cx="10972800" cy="51816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Times New Roman" charset="0"/>
              <a:buNone/>
              <a:defRPr sz="1200">
                <a:solidFill>
                  <a:schemeClr val="bg1"/>
                </a:solidFill>
                <a:ea typeface="Arial Unicode MS" charset="-128"/>
                <a:cs typeface="Arial Unicode MS" charset="-128"/>
              </a:defRPr>
            </a:lvl1pPr>
          </a:lstStyle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E5BB7618-446B-4624-975D-7194F2D0C059}" type="slidenum">
              <a:rPr lang="en-US" smtClean="0">
                <a:solidFill>
                  <a:prstClr val="white"/>
                </a:solidFill>
                <a:latin typeface="Arial" charset="0"/>
              </a:rPr>
              <a:pPr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0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60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19400" y="1143001"/>
            <a:ext cx="83058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Breeds of Companion Animals: Exotics</a:t>
            </a:r>
          </a:p>
        </p:txBody>
      </p:sp>
      <p:sp>
        <p:nvSpPr>
          <p:cNvPr id="3" name="Title 3"/>
          <p:cNvSpPr>
            <a:spLocks noGrp="1"/>
          </p:cNvSpPr>
          <p:nvPr>
            <p:ph type="ctrTitle"/>
          </p:nvPr>
        </p:nvSpPr>
        <p:spPr>
          <a:xfrm>
            <a:off x="1524000" y="3200401"/>
            <a:ext cx="7696200" cy="1470025"/>
          </a:xfrm>
        </p:spPr>
        <p:txBody>
          <a:bodyPr/>
          <a:lstStyle/>
          <a:p>
            <a:pPr algn="r"/>
            <a:r>
              <a:rPr lang="en-US" b="1" dirty="0" smtClean="0"/>
              <a:t>Rabbits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2547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Rabbits</a:t>
            </a:r>
          </a:p>
        </p:txBody>
      </p:sp>
      <p:sp>
        <p:nvSpPr>
          <p:cNvPr id="2211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any variety of small hares which possess soft fur and large ears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Vary in color and size depending on breed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May be solid colored or possess spots or stripes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Some common varieties include: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Angora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Californian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Flemish Giant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Himalayan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Lop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31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Common Rabbit Behavior</a:t>
            </a:r>
          </a:p>
        </p:txBody>
      </p:sp>
      <p:sp>
        <p:nvSpPr>
          <p:cNvPr id="222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Is characterized by the following: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good natured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affectionate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lively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gentle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easily trained</a:t>
            </a: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14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Angora</a:t>
            </a:r>
          </a:p>
        </p:txBody>
      </p:sp>
      <p:sp>
        <p:nvSpPr>
          <p:cNvPr id="223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Thick white or cream                                              colored wool covers                                                most varieties of                                       Angora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Require special                                               grooming and diets 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13" descr="C:\Users\angela\Desktop\Dog Photos\shutterstock_766786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352550"/>
            <a:ext cx="312743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7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Californian</a:t>
            </a:r>
          </a:p>
        </p:txBody>
      </p:sp>
      <p:sp>
        <p:nvSpPr>
          <p:cNvPr id="224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Are white with black ears, nose, tail and feet </a:t>
            </a:r>
          </a:p>
          <a:p>
            <a:r>
              <a:rPr lang="en-US" altLang="en-US" dirty="0" smtClean="0">
                <a:latin typeface="Arial" charset="0"/>
                <a:cs typeface="Arial" charset="0"/>
              </a:rPr>
              <a:t>Are popular at breed shows and county fairs for their excellent physical traits </a:t>
            </a:r>
          </a:p>
        </p:txBody>
      </p:sp>
      <p:pic>
        <p:nvPicPr>
          <p:cNvPr id="5" name="Picture 27" descr="C:\Users\angela\Desktop\Dog Photos\shutterstock_1864994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6" y="3649102"/>
            <a:ext cx="4124325" cy="275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74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Flemish Giants</a:t>
            </a:r>
          </a:p>
        </p:txBody>
      </p:sp>
      <p:sp>
        <p:nvSpPr>
          <p:cNvPr id="225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Come in a variety of colors                                  and patterns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the largest breed of                                     rabbits with males growing                                      well above 14 pounds in                                    weight and one or more                                          feet in length </a:t>
            </a:r>
          </a:p>
        </p:txBody>
      </p:sp>
      <p:pic>
        <p:nvPicPr>
          <p:cNvPr id="5" name="Picture 4" descr="C:\Users\angela\Desktop\Dog Photos\shutterstock_31233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447800"/>
            <a:ext cx="249114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3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Himalayan</a:t>
            </a:r>
          </a:p>
        </p:txBody>
      </p:sp>
      <p:sp>
        <p:nvSpPr>
          <p:cNvPr id="226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Are white with black, blue, lilac or chocolate colored feet, ears, nose and tail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Have shorter ears and narrower bodies than most other breeds </a:t>
            </a:r>
          </a:p>
        </p:txBody>
      </p:sp>
      <p:pic>
        <p:nvPicPr>
          <p:cNvPr id="5" name="Picture 5" descr="C:\Users\angela\Desktop\Dog Photos\shutterstock_357142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r="9434"/>
          <a:stretch/>
        </p:blipFill>
        <p:spPr bwMode="auto">
          <a:xfrm>
            <a:off x="6781800" y="3371850"/>
            <a:ext cx="3276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Lops</a:t>
            </a:r>
          </a:p>
        </p:txBody>
      </p:sp>
      <p:sp>
        <p:nvSpPr>
          <p:cNvPr id="227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Come in a large variety of colors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Include several different varieties developed in different areas for different purposes over time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known for their                                          distinctive lopped                                              ears known to                                                    reach the ground                                               beneath them</a:t>
            </a:r>
          </a:p>
        </p:txBody>
      </p:sp>
      <p:pic>
        <p:nvPicPr>
          <p:cNvPr id="7" name="Picture 17" descr="C:\Users\angela\Desktop\Dog Photos\shutterstock_1189693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 t="30000"/>
          <a:stretch/>
        </p:blipFill>
        <p:spPr bwMode="auto">
          <a:xfrm>
            <a:off x="6219825" y="3505200"/>
            <a:ext cx="386034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7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19400" y="1143001"/>
            <a:ext cx="83058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Breeds of Companion Animals: Exotics</a:t>
            </a:r>
          </a:p>
        </p:txBody>
      </p:sp>
      <p:sp>
        <p:nvSpPr>
          <p:cNvPr id="3" name="Title 3"/>
          <p:cNvSpPr>
            <a:spLocks noGrp="1"/>
          </p:cNvSpPr>
          <p:nvPr>
            <p:ph type="ctrTitle"/>
          </p:nvPr>
        </p:nvSpPr>
        <p:spPr>
          <a:xfrm>
            <a:off x="1524000" y="3200401"/>
            <a:ext cx="7696200" cy="1470025"/>
          </a:xfrm>
        </p:spPr>
        <p:txBody>
          <a:bodyPr/>
          <a:lstStyle/>
          <a:p>
            <a:pPr algn="r"/>
            <a:r>
              <a:rPr lang="en-US" b="1" dirty="0" smtClean="0"/>
              <a:t>Amphibians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2501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Amphibians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32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Are cold blooded animals with smooth skin which may live on land or in water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Are usually green or brown in color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May possess dark spots or stripes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Can usually be kept with fish</a:t>
            </a: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69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19400" y="1143001"/>
            <a:ext cx="83058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Breeds of Companion Animals: Exotics</a:t>
            </a:r>
          </a:p>
        </p:txBody>
      </p:sp>
      <p:sp>
        <p:nvSpPr>
          <p:cNvPr id="3" name="Title 3"/>
          <p:cNvSpPr>
            <a:spLocks noGrp="1"/>
          </p:cNvSpPr>
          <p:nvPr>
            <p:ph type="ctrTitle"/>
          </p:nvPr>
        </p:nvSpPr>
        <p:spPr>
          <a:xfrm>
            <a:off x="1524000" y="3200401"/>
            <a:ext cx="7696200" cy="1470025"/>
          </a:xfrm>
        </p:spPr>
        <p:txBody>
          <a:bodyPr/>
          <a:lstStyle/>
          <a:p>
            <a:pPr algn="r"/>
            <a:r>
              <a:rPr lang="en-US" b="1" dirty="0" smtClean="0"/>
              <a:t>Hamsters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4952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Amphibian Behavior</a:t>
            </a:r>
          </a:p>
        </p:txBody>
      </p:sp>
      <p:sp>
        <p:nvSpPr>
          <p:cNvPr id="2334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Is characterized by the following: 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hardy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solitary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easy to care for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44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Common Amphibian Pet Breeds</a:t>
            </a:r>
          </a:p>
        </p:txBody>
      </p:sp>
      <p:sp>
        <p:nvSpPr>
          <p:cNvPr id="234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Include the following: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African Dwarf Frogs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American Green Tree Frogs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Oriental Fire Bellied Toads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Tiger Salamanders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50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African Clawed Frogs</a:t>
            </a:r>
          </a:p>
        </p:txBody>
      </p:sp>
      <p:sp>
        <p:nvSpPr>
          <p:cNvPr id="2355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Come in a variety of colors often complimenting a grey or brown body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very hardy, with the ability to live for several years in good environmental conditions </a:t>
            </a:r>
          </a:p>
        </p:txBody>
      </p:sp>
      <p:pic>
        <p:nvPicPr>
          <p:cNvPr id="5" name="Picture 19" descr="C:\Users\angela\Desktop\Dog Photos\shutterstock_1420271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5937" r="10312" b="5313"/>
          <a:stretch/>
        </p:blipFill>
        <p:spPr bwMode="auto">
          <a:xfrm>
            <a:off x="5514975" y="3533775"/>
            <a:ext cx="2400300" cy="27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9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American Green Tree Frogs</a:t>
            </a:r>
          </a:p>
        </p:txBody>
      </p:sp>
      <p:sp>
        <p:nvSpPr>
          <p:cNvPr id="2365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Come in a bright and                                    appealing grass-green                                  color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Require a steady diet                                               of flies, moths, crickets                                                 and weekly vitamin                             supplement 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10" descr="C:\Users\angela\Desktop\Dog Photos\shutterstock_576572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2917" r="19062" b="28750"/>
          <a:stretch/>
        </p:blipFill>
        <p:spPr bwMode="auto">
          <a:xfrm>
            <a:off x="7096129" y="1371600"/>
            <a:ext cx="302894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6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Oriental Fire Bellied Toads</a:t>
            </a:r>
          </a:p>
        </p:txBody>
      </p:sp>
      <p:sp>
        <p:nvSpPr>
          <p:cNvPr id="237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bright green and black on their back and even brighter orange and black on their underside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known to live for 10 to 15 years if properly cared for </a:t>
            </a:r>
          </a:p>
        </p:txBody>
      </p:sp>
      <p:pic>
        <p:nvPicPr>
          <p:cNvPr id="5" name="Picture 8" descr="C:\Users\angela\Desktop\Dog Photos\shutterstock_545594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12807" r="11875" b="15007"/>
          <a:stretch/>
        </p:blipFill>
        <p:spPr bwMode="auto">
          <a:xfrm>
            <a:off x="6248400" y="3941185"/>
            <a:ext cx="3409950" cy="240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8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Tiger Salamanders </a:t>
            </a:r>
          </a:p>
        </p:txBody>
      </p:sp>
      <p:sp>
        <p:nvSpPr>
          <p:cNvPr id="238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Come in a large variety of colors with distinctive patterns giving the appearance of tiger fur </a:t>
            </a:r>
          </a:p>
          <a:p>
            <a:r>
              <a:rPr lang="en-US" altLang="en-US" dirty="0" smtClean="0">
                <a:latin typeface="Arial" charset="0"/>
                <a:cs typeface="Arial" charset="0"/>
              </a:rPr>
              <a:t>Are disappearing rapidly in the wild </a:t>
            </a:r>
          </a:p>
        </p:txBody>
      </p:sp>
      <p:pic>
        <p:nvPicPr>
          <p:cNvPr id="5" name="Picture 14" descr="C:\Users\angela\Desktop\Dog Photos\shutterstock_85160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1"/>
            <a:ext cx="3886200" cy="277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571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19400" y="1143001"/>
            <a:ext cx="83058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Breeds of Companion Animals: Exotics</a:t>
            </a:r>
          </a:p>
        </p:txBody>
      </p:sp>
      <p:sp>
        <p:nvSpPr>
          <p:cNvPr id="3" name="Title 3"/>
          <p:cNvSpPr>
            <a:spLocks noGrp="1"/>
          </p:cNvSpPr>
          <p:nvPr>
            <p:ph type="ctrTitle"/>
          </p:nvPr>
        </p:nvSpPr>
        <p:spPr>
          <a:xfrm>
            <a:off x="1524000" y="3200401"/>
            <a:ext cx="7696200" cy="1470025"/>
          </a:xfrm>
        </p:spPr>
        <p:txBody>
          <a:bodyPr/>
          <a:lstStyle/>
          <a:p>
            <a:pPr algn="r"/>
            <a:r>
              <a:rPr lang="en-US" b="1" dirty="0" smtClean="0"/>
              <a:t>Reptiles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2806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Reptiles</a:t>
            </a:r>
          </a:p>
        </p:txBody>
      </p:sp>
      <p:sp>
        <p:nvSpPr>
          <p:cNvPr id="243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Are cold blooded animals with an external covering of scales or horny plates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Are usually green, brown, tan, gray or orange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Generally molt, or shed their outer layer of skin, as they grow</a:t>
            </a: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76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Common Reptile Behavior</a:t>
            </a:r>
          </a:p>
        </p:txBody>
      </p:sp>
      <p:sp>
        <p:nvSpPr>
          <p:cNvPr id="244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Includes the following: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solitary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territorial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gentle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trainable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easily tamed</a:t>
            </a: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221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Common Reptile Pet Breeds</a:t>
            </a:r>
          </a:p>
        </p:txBody>
      </p:sp>
      <p:sp>
        <p:nvSpPr>
          <p:cNvPr id="2457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Include the following: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Ball Pythons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Bearded Dragons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Box Turtles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Geckos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Green Iguanas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Tortoise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51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Hamsters</a:t>
            </a:r>
          </a:p>
        </p:txBody>
      </p:sp>
      <p:sp>
        <p:nvSpPr>
          <p:cNvPr id="209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short tailed, burrowing rodents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Include the following breeds: 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Chinese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Dwarf </a:t>
            </a:r>
            <a:r>
              <a:rPr lang="en-US" altLang="en-US" dirty="0" err="1" smtClean="0">
                <a:latin typeface="Arial" charset="0"/>
                <a:cs typeface="Arial" charset="0"/>
              </a:rPr>
              <a:t>Campbells</a:t>
            </a:r>
            <a:r>
              <a:rPr lang="en-US" altLang="en-US" dirty="0" smtClean="0">
                <a:latin typeface="Arial" charset="0"/>
                <a:cs typeface="Arial" charset="0"/>
              </a:rPr>
              <a:t> Russian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Dwarf Winter White Russians</a:t>
            </a:r>
          </a:p>
          <a:p>
            <a:pPr lvl="1" eaLnBrk="1" hangingPunct="1"/>
            <a:r>
              <a:rPr lang="en-US" altLang="en-US" dirty="0" err="1" smtClean="0">
                <a:latin typeface="Arial" charset="0"/>
                <a:cs typeface="Arial" charset="0"/>
              </a:rPr>
              <a:t>Roborovski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Syrian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51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Ball Pythons</a:t>
            </a:r>
          </a:p>
        </p:txBody>
      </p:sp>
      <p:sp>
        <p:nvSpPr>
          <p:cNvPr id="2467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most often covered in varying shades of brown markings and lighter shades of brown spots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docile and occasionally social if properly cared for</a:t>
            </a:r>
          </a:p>
        </p:txBody>
      </p:sp>
      <p:pic>
        <p:nvPicPr>
          <p:cNvPr id="5" name="Picture 25" descr="C:\Users\angela\Desktop\Dog Photos\shutterstock_1820818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t="26605" r="6875" b="22478"/>
          <a:stretch/>
        </p:blipFill>
        <p:spPr bwMode="auto">
          <a:xfrm>
            <a:off x="3581400" y="4457502"/>
            <a:ext cx="4876800" cy="18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Bearded Dragons</a:t>
            </a:r>
          </a:p>
        </p:txBody>
      </p:sp>
      <p:sp>
        <p:nvSpPr>
          <p:cNvPr id="247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most often a tan and                                 sand color with rough                                    scales for blending in with                                     native environments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Thrive on a diet of                                        vegetables and insects                                       such as crickets </a:t>
            </a:r>
          </a:p>
        </p:txBody>
      </p:sp>
      <p:pic>
        <p:nvPicPr>
          <p:cNvPr id="5" name="Picture 20" descr="C:\Users\angela\Desktop\Dog Photos\shutterstock_1428780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2" t="20937"/>
          <a:stretch/>
        </p:blipFill>
        <p:spPr bwMode="auto">
          <a:xfrm>
            <a:off x="7924800" y="1371600"/>
            <a:ext cx="218916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5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Box Turtles</a:t>
            </a:r>
          </a:p>
        </p:txBody>
      </p:sp>
      <p:sp>
        <p:nvSpPr>
          <p:cNvPr id="248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usually dark brown or olive in color with bright orange and yellow patterns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native to North America with four subspecies appearing in the United States and two appearing in Mexico </a:t>
            </a:r>
          </a:p>
        </p:txBody>
      </p:sp>
      <p:pic>
        <p:nvPicPr>
          <p:cNvPr id="2050" name="Picture 2" descr="C:\Users\angela\Desktop\Dog Photos\shutterstock_577116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7190" r="12268" b="5031"/>
          <a:stretch/>
        </p:blipFill>
        <p:spPr bwMode="auto">
          <a:xfrm>
            <a:off x="6553200" y="3886201"/>
            <a:ext cx="34861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5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Gecko</a:t>
            </a:r>
          </a:p>
        </p:txBody>
      </p:sp>
      <p:sp>
        <p:nvSpPr>
          <p:cNvPr id="2498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Come in wide variety of                                   colors depending on the                                     climate and environment                                    in which they reside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known for their ability                                to walk up vertical                                     surfaces 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074" name="Picture 2" descr="C:\Users\angela\Desktop\Dog Photos\shutterstock_1681070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t="11443"/>
          <a:stretch/>
        </p:blipFill>
        <p:spPr bwMode="auto">
          <a:xfrm>
            <a:off x="7543800" y="1371600"/>
            <a:ext cx="2590800" cy="368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6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Green Iguanas</a:t>
            </a:r>
          </a:p>
        </p:txBody>
      </p:sp>
      <p:sp>
        <p:nvSpPr>
          <p:cNvPr id="2508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variable in color, usually between different shades of green and brown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known to live up to 20 years if properly cared for  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4098" name="Picture 2" descr="C:\Users\angela\Desktop\Dog Photos\shutterstock_142089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1"/>
            <a:ext cx="4267200" cy="284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3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Tortoises</a:t>
            </a:r>
          </a:p>
        </p:txBody>
      </p:sp>
      <p:sp>
        <p:nvSpPr>
          <p:cNvPr id="2519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Come in a variety of colors, often green, gray, tan or a combination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known to grow as large as dogs, depending on the species, diet and environment </a:t>
            </a:r>
          </a:p>
        </p:txBody>
      </p:sp>
      <p:pic>
        <p:nvPicPr>
          <p:cNvPr id="5122" name="Picture 2" descr="C:\Users\angela\Desktop\Dog Photos\shutterstock_186143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08" r="37500"/>
          <a:stretch/>
        </p:blipFill>
        <p:spPr bwMode="auto">
          <a:xfrm>
            <a:off x="5638800" y="3581400"/>
            <a:ext cx="38100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19400" y="1143001"/>
            <a:ext cx="83058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Breeds of Companion Animals: Exotics</a:t>
            </a:r>
          </a:p>
        </p:txBody>
      </p:sp>
      <p:sp>
        <p:nvSpPr>
          <p:cNvPr id="3" name="Title 3"/>
          <p:cNvSpPr>
            <a:spLocks noGrp="1"/>
          </p:cNvSpPr>
          <p:nvPr>
            <p:ph type="ctrTitle"/>
          </p:nvPr>
        </p:nvSpPr>
        <p:spPr>
          <a:xfrm>
            <a:off x="1524000" y="3200401"/>
            <a:ext cx="7696200" cy="1470025"/>
          </a:xfrm>
        </p:spPr>
        <p:txBody>
          <a:bodyPr/>
          <a:lstStyle/>
          <a:p>
            <a:pPr algn="r"/>
            <a:r>
              <a:rPr lang="en-US" b="1" dirty="0" smtClean="0"/>
              <a:t>Hamsters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4011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Hamsters</a:t>
            </a:r>
          </a:p>
        </p:txBody>
      </p:sp>
      <p:sp>
        <p:nvSpPr>
          <p:cNvPr id="209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short tailed, burrowing rodents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Include the following breeds: 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Chinese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Dwarf </a:t>
            </a:r>
            <a:r>
              <a:rPr lang="en-US" altLang="en-US" dirty="0" err="1" smtClean="0">
                <a:latin typeface="Arial" charset="0"/>
                <a:cs typeface="Arial" charset="0"/>
              </a:rPr>
              <a:t>Campbells</a:t>
            </a:r>
            <a:r>
              <a:rPr lang="en-US" altLang="en-US" dirty="0" smtClean="0">
                <a:latin typeface="Arial" charset="0"/>
                <a:cs typeface="Arial" charset="0"/>
              </a:rPr>
              <a:t> Russian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Dwarf Winter White Russians</a:t>
            </a:r>
          </a:p>
          <a:p>
            <a:pPr lvl="1" eaLnBrk="1" hangingPunct="1"/>
            <a:r>
              <a:rPr lang="en-US" altLang="en-US" dirty="0" err="1" smtClean="0">
                <a:latin typeface="Arial" charset="0"/>
                <a:cs typeface="Arial" charset="0"/>
              </a:rPr>
              <a:t>Roborovski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Syrian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049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Hamster Behavior</a:t>
            </a:r>
          </a:p>
        </p:txBody>
      </p:sp>
      <p:sp>
        <p:nvSpPr>
          <p:cNvPr id="210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Includes the following: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gentle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affectionate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social (with owners)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solitary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fearful</a:t>
            </a:r>
          </a:p>
          <a:p>
            <a:pPr lvl="1"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lvl="1"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952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Chinese</a:t>
            </a:r>
          </a:p>
        </p:txBody>
      </p:sp>
      <p:sp>
        <p:nvSpPr>
          <p:cNvPr id="211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Come in either a combination of brown and black or white, brown and black with occasional variations 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Look to similar to mice without a long tail and softer hair </a:t>
            </a:r>
          </a:p>
        </p:txBody>
      </p:sp>
      <p:pic>
        <p:nvPicPr>
          <p:cNvPr id="5" name="Picture 12" descr="C:\Users\angela\Desktop\Dog Photos\shutterstock_719874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3" t="24065" r="15625" b="23131"/>
          <a:stretch/>
        </p:blipFill>
        <p:spPr bwMode="auto">
          <a:xfrm>
            <a:off x="5791201" y="3886200"/>
            <a:ext cx="3819525" cy="238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Hamster Behavior</a:t>
            </a:r>
          </a:p>
        </p:txBody>
      </p:sp>
      <p:sp>
        <p:nvSpPr>
          <p:cNvPr id="210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Includes the following: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gentle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affectionate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social (with owners)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solitary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fearful</a:t>
            </a:r>
          </a:p>
          <a:p>
            <a:pPr lvl="1"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lvl="1"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32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Dwarf Campbells Russian</a:t>
            </a:r>
          </a:p>
        </p:txBody>
      </p:sp>
      <p:sp>
        <p:nvSpPr>
          <p:cNvPr id="212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generally gray-brown in color with other color varieties common through breeding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Unlike most other                                           breeds, are generally                                       social with their own                                               species if introduced                                                at a young age 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21" descr="C:\Users\angela\Desktop\Dog Photos\shutterstock_1625556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r="12813" b="7476"/>
          <a:stretch/>
        </p:blipFill>
        <p:spPr bwMode="auto">
          <a:xfrm>
            <a:off x="6553201" y="2438401"/>
            <a:ext cx="3228975" cy="270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6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Dwarf Winter White Russian</a:t>
            </a:r>
          </a:p>
        </p:txBody>
      </p:sp>
      <p:sp>
        <p:nvSpPr>
          <p:cNvPr id="214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a generally a combination of white, black and gray with other color varieties common through breeding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May require aquarium housing as they may be too small for                                            traditional hamster                                    habitats </a:t>
            </a:r>
          </a:p>
        </p:txBody>
      </p:sp>
      <p:pic>
        <p:nvPicPr>
          <p:cNvPr id="5" name="Picture 7" descr="C:\Users\angela\Desktop\Dog Photos\shutterstock_472168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11241" r="26250" b="9602"/>
          <a:stretch/>
        </p:blipFill>
        <p:spPr bwMode="auto">
          <a:xfrm>
            <a:off x="7010401" y="3429000"/>
            <a:ext cx="3076574" cy="290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Roborovski</a:t>
            </a:r>
          </a:p>
        </p:txBody>
      </p:sp>
      <p:sp>
        <p:nvSpPr>
          <p:cNvPr id="215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a generally a                                        combination of golden                                       brown with a white                                       stomach and other                                               color varieties common                                          through breeding</a:t>
            </a:r>
          </a:p>
        </p:txBody>
      </p:sp>
      <p:pic>
        <p:nvPicPr>
          <p:cNvPr id="5" name="Picture 3" descr="C:\Users\angela\Desktop\Dog Photos\shutterstock_28356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18438" r="9374" b="8750"/>
          <a:stretch/>
        </p:blipFill>
        <p:spPr bwMode="auto">
          <a:xfrm>
            <a:off x="6858000" y="1828801"/>
            <a:ext cx="3200400" cy="295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14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Syrians</a:t>
            </a:r>
          </a:p>
        </p:txBody>
      </p:sp>
      <p:sp>
        <p:nvSpPr>
          <p:cNvPr id="216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Come in a wide variety                                      of colors and color                                                patterns with long and                                  soft hair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Should be kept in groups                                         until eight weeks of age to avoid fighting </a:t>
            </a:r>
          </a:p>
        </p:txBody>
      </p:sp>
      <p:pic>
        <p:nvPicPr>
          <p:cNvPr id="5" name="Picture 26" descr="C:\Users\angela\Desktop\Dog Photos\shutterstock_1841138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9" r="11875"/>
          <a:stretch/>
        </p:blipFill>
        <p:spPr bwMode="auto">
          <a:xfrm>
            <a:off x="7124700" y="1524000"/>
            <a:ext cx="2914650" cy="197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9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19400" y="1143001"/>
            <a:ext cx="83058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Breeds of Companion Animals: Exotics</a:t>
            </a:r>
          </a:p>
        </p:txBody>
      </p:sp>
      <p:sp>
        <p:nvSpPr>
          <p:cNvPr id="3" name="Title 3"/>
          <p:cNvSpPr>
            <a:spLocks noGrp="1"/>
          </p:cNvSpPr>
          <p:nvPr>
            <p:ph type="ctrTitle"/>
          </p:nvPr>
        </p:nvSpPr>
        <p:spPr>
          <a:xfrm>
            <a:off x="1524000" y="3200401"/>
            <a:ext cx="7696200" cy="1470025"/>
          </a:xfrm>
        </p:spPr>
        <p:txBody>
          <a:bodyPr/>
          <a:lstStyle/>
          <a:p>
            <a:pPr algn="r"/>
            <a:r>
              <a:rPr lang="en-US" b="1" dirty="0" smtClean="0"/>
              <a:t>Rabbits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7541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Rabbits</a:t>
            </a:r>
          </a:p>
        </p:txBody>
      </p:sp>
      <p:sp>
        <p:nvSpPr>
          <p:cNvPr id="221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any variety of small hares which possess soft fur and large ears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Vary in color and size depending on breed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May be solid colored or possess spots or stripes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Some common varieties include: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Angora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Californian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Flemish Giant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Himalayan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Lop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24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Common Rabbit Behavior</a:t>
            </a:r>
          </a:p>
        </p:txBody>
      </p:sp>
      <p:sp>
        <p:nvSpPr>
          <p:cNvPr id="222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Is characterized by the following: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good natured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affectionate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lively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gentle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easily trained</a:t>
            </a: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58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Angora</a:t>
            </a:r>
          </a:p>
        </p:txBody>
      </p:sp>
      <p:sp>
        <p:nvSpPr>
          <p:cNvPr id="223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Thick white or cream                                              colored wool covers                                                most varieties of                                       Angora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Require special                                               grooming and diets 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13" descr="C:\Users\angela\Desktop\Dog Photos\shutterstock_766786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352550"/>
            <a:ext cx="312743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39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Californian</a:t>
            </a:r>
          </a:p>
        </p:txBody>
      </p:sp>
      <p:sp>
        <p:nvSpPr>
          <p:cNvPr id="224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Are white with black ears, nose, tail and feet </a:t>
            </a:r>
          </a:p>
          <a:p>
            <a:r>
              <a:rPr lang="en-US" altLang="en-US" dirty="0" smtClean="0">
                <a:latin typeface="Arial" charset="0"/>
                <a:cs typeface="Arial" charset="0"/>
              </a:rPr>
              <a:t>Are popular at breed shows and county fairs for their excellent physical traits </a:t>
            </a:r>
          </a:p>
        </p:txBody>
      </p:sp>
      <p:pic>
        <p:nvPicPr>
          <p:cNvPr id="5" name="Picture 27" descr="C:\Users\angela\Desktop\Dog Photos\shutterstock_1864994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6" y="3649102"/>
            <a:ext cx="4124325" cy="275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8659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Flemish Giants</a:t>
            </a:r>
          </a:p>
        </p:txBody>
      </p:sp>
      <p:sp>
        <p:nvSpPr>
          <p:cNvPr id="225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Come in a variety of colors                                  and patterns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the largest breed of                                     rabbits with males growing                                      well above 14 pounds in                                    weight and one or more                                          feet in length </a:t>
            </a:r>
          </a:p>
        </p:txBody>
      </p:sp>
      <p:pic>
        <p:nvPicPr>
          <p:cNvPr id="5" name="Picture 4" descr="C:\Users\angela\Desktop\Dog Photos\shutterstock_31233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447800"/>
            <a:ext cx="249114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4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Chinese</a:t>
            </a:r>
          </a:p>
        </p:txBody>
      </p:sp>
      <p:sp>
        <p:nvSpPr>
          <p:cNvPr id="211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Come in either a combination of brown and black or white, brown and black with occasional variations 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Look to similar to mice without a long tail and softer hair </a:t>
            </a:r>
          </a:p>
        </p:txBody>
      </p:sp>
      <p:pic>
        <p:nvPicPr>
          <p:cNvPr id="5" name="Picture 12" descr="C:\Users\angela\Desktop\Dog Photos\shutterstock_719874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3" t="24065" r="15625" b="23131"/>
          <a:stretch/>
        </p:blipFill>
        <p:spPr bwMode="auto">
          <a:xfrm>
            <a:off x="5791201" y="3886200"/>
            <a:ext cx="3819525" cy="238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6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Himalayan</a:t>
            </a:r>
          </a:p>
        </p:txBody>
      </p:sp>
      <p:sp>
        <p:nvSpPr>
          <p:cNvPr id="226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Are white with black, blue, lilac or chocolate colored feet, ears, nose and tail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Have shorter ears and narrower bodies than most other breeds </a:t>
            </a:r>
          </a:p>
        </p:txBody>
      </p:sp>
      <p:pic>
        <p:nvPicPr>
          <p:cNvPr id="5" name="Picture 5" descr="C:\Users\angela\Desktop\Dog Photos\shutterstock_357142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r="9434"/>
          <a:stretch/>
        </p:blipFill>
        <p:spPr bwMode="auto">
          <a:xfrm>
            <a:off x="6781800" y="3371850"/>
            <a:ext cx="3276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Lops</a:t>
            </a:r>
          </a:p>
        </p:txBody>
      </p:sp>
      <p:sp>
        <p:nvSpPr>
          <p:cNvPr id="227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Come in a large variety of colors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Include several different varieties developed in different areas for different purposes over time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known for their                                          distinctive lopped                                              ears known to                                                    reach the ground                                               beneath them</a:t>
            </a:r>
          </a:p>
        </p:txBody>
      </p:sp>
      <p:pic>
        <p:nvPicPr>
          <p:cNvPr id="7" name="Picture 17" descr="C:\Users\angela\Desktop\Dog Photos\shutterstock_1189693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 t="30000"/>
          <a:stretch/>
        </p:blipFill>
        <p:spPr bwMode="auto">
          <a:xfrm>
            <a:off x="6219825" y="3505200"/>
            <a:ext cx="386034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19400" y="1143001"/>
            <a:ext cx="83058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Breeds of Companion Animals: Exotics</a:t>
            </a:r>
          </a:p>
        </p:txBody>
      </p:sp>
      <p:sp>
        <p:nvSpPr>
          <p:cNvPr id="3" name="Title 3"/>
          <p:cNvSpPr>
            <a:spLocks noGrp="1"/>
          </p:cNvSpPr>
          <p:nvPr>
            <p:ph type="ctrTitle"/>
          </p:nvPr>
        </p:nvSpPr>
        <p:spPr>
          <a:xfrm>
            <a:off x="1524000" y="3200401"/>
            <a:ext cx="7696200" cy="1470025"/>
          </a:xfrm>
        </p:spPr>
        <p:txBody>
          <a:bodyPr/>
          <a:lstStyle/>
          <a:p>
            <a:pPr algn="r"/>
            <a:r>
              <a:rPr lang="en-US" b="1" dirty="0" smtClean="0"/>
              <a:t>Amphibians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5751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Amphibians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32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Are cold blooded animals with smooth skin which may live on land or in water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Are usually green or brown in color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May possess dark spots or stripes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Can usually be kept with fish</a:t>
            </a: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09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Amphibian Behavior</a:t>
            </a:r>
          </a:p>
        </p:txBody>
      </p:sp>
      <p:sp>
        <p:nvSpPr>
          <p:cNvPr id="2334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Is characterized by the following: 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hardy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solitary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easy to care for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25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Common Amphibian Pet Breeds</a:t>
            </a:r>
          </a:p>
        </p:txBody>
      </p:sp>
      <p:sp>
        <p:nvSpPr>
          <p:cNvPr id="234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Include the following: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African Dwarf Frogs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American Green Tree Frogs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Oriental Fire Bellied Toads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Tiger Salamanders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71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African Clawed Frogs</a:t>
            </a:r>
          </a:p>
        </p:txBody>
      </p:sp>
      <p:sp>
        <p:nvSpPr>
          <p:cNvPr id="2355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Come in a variety of colors often complimenting a grey or brown body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very hardy, with the ability to live for several years in good environmental conditions </a:t>
            </a:r>
          </a:p>
        </p:txBody>
      </p:sp>
      <p:pic>
        <p:nvPicPr>
          <p:cNvPr id="5" name="Picture 19" descr="C:\Users\angela\Desktop\Dog Photos\shutterstock_1420271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5937" r="10312" b="5313"/>
          <a:stretch/>
        </p:blipFill>
        <p:spPr bwMode="auto">
          <a:xfrm>
            <a:off x="5514975" y="3533775"/>
            <a:ext cx="2400300" cy="27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American Green Tree Frogs</a:t>
            </a:r>
          </a:p>
        </p:txBody>
      </p:sp>
      <p:sp>
        <p:nvSpPr>
          <p:cNvPr id="2365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Come in a bright and                                    appealing grass-green                                  color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Require a steady diet                                               of flies, moths, crickets                                                 and weekly vitamin                             supplement 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10" descr="C:\Users\angela\Desktop\Dog Photos\shutterstock_576572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2917" r="19062" b="28750"/>
          <a:stretch/>
        </p:blipFill>
        <p:spPr bwMode="auto">
          <a:xfrm>
            <a:off x="7096129" y="1371600"/>
            <a:ext cx="302894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Oriental Fire Bellied Toads</a:t>
            </a:r>
          </a:p>
        </p:txBody>
      </p:sp>
      <p:sp>
        <p:nvSpPr>
          <p:cNvPr id="237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bright green and black on their back and even brighter orange and black on their underside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known to live for 10 to 15 years if properly cared for </a:t>
            </a:r>
          </a:p>
        </p:txBody>
      </p:sp>
      <p:pic>
        <p:nvPicPr>
          <p:cNvPr id="5" name="Picture 8" descr="C:\Users\angela\Desktop\Dog Photos\shutterstock_545594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12807" r="11875" b="15007"/>
          <a:stretch/>
        </p:blipFill>
        <p:spPr bwMode="auto">
          <a:xfrm>
            <a:off x="6248400" y="3941185"/>
            <a:ext cx="3409950" cy="240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9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Tiger Salamanders </a:t>
            </a:r>
          </a:p>
        </p:txBody>
      </p:sp>
      <p:sp>
        <p:nvSpPr>
          <p:cNvPr id="238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Come in a large variety of colors with distinctive patterns giving the appearance of tiger fur </a:t>
            </a:r>
          </a:p>
          <a:p>
            <a:r>
              <a:rPr lang="en-US" altLang="en-US" dirty="0" smtClean="0">
                <a:latin typeface="Arial" charset="0"/>
                <a:cs typeface="Arial" charset="0"/>
              </a:rPr>
              <a:t>Are disappearing rapidly in the wild </a:t>
            </a:r>
          </a:p>
        </p:txBody>
      </p:sp>
      <p:pic>
        <p:nvPicPr>
          <p:cNvPr id="5" name="Picture 14" descr="C:\Users\angela\Desktop\Dog Photos\shutterstock_85160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1"/>
            <a:ext cx="3886200" cy="277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4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Dwarf Campbells Russian</a:t>
            </a:r>
          </a:p>
        </p:txBody>
      </p:sp>
      <p:sp>
        <p:nvSpPr>
          <p:cNvPr id="212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generally gray-brown in color with other color varieties common through breeding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Unlike most other                                           breeds, are generally                                       social with their own                                               species if introduced                                                at a young age 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21" descr="C:\Users\angela\Desktop\Dog Photos\shutterstock_1625556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r="12813" b="7476"/>
          <a:stretch/>
        </p:blipFill>
        <p:spPr bwMode="auto">
          <a:xfrm>
            <a:off x="6553201" y="2438401"/>
            <a:ext cx="3228975" cy="270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19400" y="1143001"/>
            <a:ext cx="83058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Breeds of Companion Animals: Exotics</a:t>
            </a:r>
          </a:p>
        </p:txBody>
      </p:sp>
      <p:sp>
        <p:nvSpPr>
          <p:cNvPr id="3" name="Title 3"/>
          <p:cNvSpPr>
            <a:spLocks noGrp="1"/>
          </p:cNvSpPr>
          <p:nvPr>
            <p:ph type="ctrTitle"/>
          </p:nvPr>
        </p:nvSpPr>
        <p:spPr>
          <a:xfrm>
            <a:off x="1524000" y="3200401"/>
            <a:ext cx="7696200" cy="1470025"/>
          </a:xfrm>
        </p:spPr>
        <p:txBody>
          <a:bodyPr/>
          <a:lstStyle/>
          <a:p>
            <a:pPr algn="r"/>
            <a:r>
              <a:rPr lang="en-US" b="1" dirty="0" smtClean="0"/>
              <a:t>Reptiles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794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Reptiles</a:t>
            </a:r>
          </a:p>
        </p:txBody>
      </p:sp>
      <p:sp>
        <p:nvSpPr>
          <p:cNvPr id="243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Are cold blooded animals with an external covering of scales or horny plates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Are usually green, brown, tan, gray or orange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Generally molt, or shed their outer layer of skin, as they grow</a:t>
            </a: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95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Common Reptile Behavior</a:t>
            </a:r>
          </a:p>
        </p:txBody>
      </p:sp>
      <p:sp>
        <p:nvSpPr>
          <p:cNvPr id="244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Includes the following: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solitary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territorial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gentle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trainable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easily tamed</a:t>
            </a: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40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Common Reptile Pet Breeds</a:t>
            </a:r>
          </a:p>
        </p:txBody>
      </p:sp>
      <p:sp>
        <p:nvSpPr>
          <p:cNvPr id="2457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Include the following: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Ball Pythons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Bearded Dragons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Box Turtles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Geckos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Green Iguanas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Tortoise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61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Ball Pythons</a:t>
            </a:r>
          </a:p>
        </p:txBody>
      </p:sp>
      <p:sp>
        <p:nvSpPr>
          <p:cNvPr id="2467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most often covered in varying shades of brown markings and lighter shades of brown spots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docile and occasionally social if properly cared for</a:t>
            </a:r>
          </a:p>
        </p:txBody>
      </p:sp>
      <p:pic>
        <p:nvPicPr>
          <p:cNvPr id="5" name="Picture 25" descr="C:\Users\angela\Desktop\Dog Photos\shutterstock_1820818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t="26605" r="6875" b="22478"/>
          <a:stretch/>
        </p:blipFill>
        <p:spPr bwMode="auto">
          <a:xfrm>
            <a:off x="3581400" y="4457502"/>
            <a:ext cx="4876800" cy="18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Bearded Dragons</a:t>
            </a:r>
          </a:p>
        </p:txBody>
      </p:sp>
      <p:sp>
        <p:nvSpPr>
          <p:cNvPr id="247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most often a tan and                                 sand color with rough                                    scales for blending in with                                     native environments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Thrive on a diet of                                        vegetables and insects                                       such as crickets </a:t>
            </a:r>
          </a:p>
        </p:txBody>
      </p:sp>
      <p:pic>
        <p:nvPicPr>
          <p:cNvPr id="5" name="Picture 20" descr="C:\Users\angela\Desktop\Dog Photos\shutterstock_1428780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2" t="20937"/>
          <a:stretch/>
        </p:blipFill>
        <p:spPr bwMode="auto">
          <a:xfrm>
            <a:off x="7924800" y="1371600"/>
            <a:ext cx="218916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Box Turtles</a:t>
            </a:r>
          </a:p>
        </p:txBody>
      </p:sp>
      <p:sp>
        <p:nvSpPr>
          <p:cNvPr id="248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usually dark brown or olive in color with bright orange and yellow patterns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native to North America with four subspecies appearing in the United States and two appearing in Mexico </a:t>
            </a:r>
          </a:p>
        </p:txBody>
      </p:sp>
      <p:pic>
        <p:nvPicPr>
          <p:cNvPr id="2050" name="Picture 2" descr="C:\Users\angela\Desktop\Dog Photos\shutterstock_577116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7190" r="12268" b="5031"/>
          <a:stretch/>
        </p:blipFill>
        <p:spPr bwMode="auto">
          <a:xfrm>
            <a:off x="6553200" y="3886201"/>
            <a:ext cx="34861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Gecko</a:t>
            </a:r>
          </a:p>
        </p:txBody>
      </p:sp>
      <p:sp>
        <p:nvSpPr>
          <p:cNvPr id="2498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Come in wide variety of                                   colors depending on the                                     climate and environment                                    in which they reside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known for their ability                                to walk up vertical                                     surfaces 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074" name="Picture 2" descr="C:\Users\angela\Desktop\Dog Photos\shutterstock_1681070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t="11443"/>
          <a:stretch/>
        </p:blipFill>
        <p:spPr bwMode="auto">
          <a:xfrm>
            <a:off x="7543800" y="1371600"/>
            <a:ext cx="2590800" cy="368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Green Iguanas</a:t>
            </a:r>
          </a:p>
        </p:txBody>
      </p:sp>
      <p:sp>
        <p:nvSpPr>
          <p:cNvPr id="2508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variable in color, usually between different shades of green and brown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known to live up to 20 years if properly cared for  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4098" name="Picture 2" descr="C:\Users\angela\Desktop\Dog Photos\shutterstock_142089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1"/>
            <a:ext cx="4267200" cy="284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8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Tortoises</a:t>
            </a:r>
          </a:p>
        </p:txBody>
      </p:sp>
      <p:sp>
        <p:nvSpPr>
          <p:cNvPr id="2519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Come in a variety of colors, often green, gray, tan or a combination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known to grow as large as dogs, depending on the species, diet and environment </a:t>
            </a:r>
          </a:p>
        </p:txBody>
      </p:sp>
      <p:pic>
        <p:nvPicPr>
          <p:cNvPr id="5122" name="Picture 2" descr="C:\Users\angela\Desktop\Dog Photos\shutterstock_186143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08" r="37500"/>
          <a:stretch/>
        </p:blipFill>
        <p:spPr bwMode="auto">
          <a:xfrm>
            <a:off x="5638800" y="3581400"/>
            <a:ext cx="38100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2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Dwarf Winter White Russian</a:t>
            </a:r>
          </a:p>
        </p:txBody>
      </p:sp>
      <p:sp>
        <p:nvSpPr>
          <p:cNvPr id="214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a generally a combination of white, black and gray with other color varieties common through breeding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May require aquarium housing as they may be too small for                                            traditional hamster                                    habitats </a:t>
            </a:r>
          </a:p>
        </p:txBody>
      </p:sp>
      <p:pic>
        <p:nvPicPr>
          <p:cNvPr id="5" name="Picture 7" descr="C:\Users\angela\Desktop\Dog Photos\shutterstock_472168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11241" r="26250" b="9602"/>
          <a:stretch/>
        </p:blipFill>
        <p:spPr bwMode="auto">
          <a:xfrm>
            <a:off x="7010401" y="3429000"/>
            <a:ext cx="3076574" cy="290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Roborovski</a:t>
            </a:r>
          </a:p>
        </p:txBody>
      </p:sp>
      <p:sp>
        <p:nvSpPr>
          <p:cNvPr id="215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a generally a                                        combination of golden                                       brown with a white                                       stomach and other                                               color varieties common                                          through breeding</a:t>
            </a:r>
          </a:p>
        </p:txBody>
      </p:sp>
      <p:pic>
        <p:nvPicPr>
          <p:cNvPr id="5" name="Picture 3" descr="C:\Users\angela\Desktop\Dog Photos\shutterstock_28356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18438" r="9374" b="8750"/>
          <a:stretch/>
        </p:blipFill>
        <p:spPr bwMode="auto">
          <a:xfrm>
            <a:off x="6858000" y="1828801"/>
            <a:ext cx="3200400" cy="295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Syrians</a:t>
            </a:r>
          </a:p>
        </p:txBody>
      </p:sp>
      <p:sp>
        <p:nvSpPr>
          <p:cNvPr id="216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Come in a wide variety                                      of colors and color                                                patterns with long and                                  soft hair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Should be kept in groups                                         until eight weeks of age to avoid fighting </a:t>
            </a:r>
          </a:p>
        </p:txBody>
      </p:sp>
      <p:pic>
        <p:nvPicPr>
          <p:cNvPr id="5" name="Picture 26" descr="C:\Users\angela\Desktop\Dog Photos\shutterstock_1841138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9" r="11875"/>
          <a:stretch/>
        </p:blipFill>
        <p:spPr bwMode="auto">
          <a:xfrm>
            <a:off x="7124700" y="1524000"/>
            <a:ext cx="2914650" cy="197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6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1744</Words>
  <Application>Microsoft Office PowerPoint</Application>
  <PresentationFormat>Widescreen</PresentationFormat>
  <Paragraphs>342</Paragraphs>
  <Slides>69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 Unicode MS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Hamsters</vt:lpstr>
      <vt:lpstr>Hamsters</vt:lpstr>
      <vt:lpstr>Hamster Behavior</vt:lpstr>
      <vt:lpstr>Chinese</vt:lpstr>
      <vt:lpstr>Dwarf Campbells Russian</vt:lpstr>
      <vt:lpstr>Dwarf Winter White Russian</vt:lpstr>
      <vt:lpstr>Roborovski</vt:lpstr>
      <vt:lpstr>Syrians</vt:lpstr>
      <vt:lpstr>Rabbits</vt:lpstr>
      <vt:lpstr>Rabbits</vt:lpstr>
      <vt:lpstr>Common Rabbit Behavior</vt:lpstr>
      <vt:lpstr>Angora</vt:lpstr>
      <vt:lpstr>Californian</vt:lpstr>
      <vt:lpstr>Flemish Giants</vt:lpstr>
      <vt:lpstr>Himalayan</vt:lpstr>
      <vt:lpstr>Lops</vt:lpstr>
      <vt:lpstr>Amphibians</vt:lpstr>
      <vt:lpstr> Amphibians </vt:lpstr>
      <vt:lpstr>Amphibian Behavior</vt:lpstr>
      <vt:lpstr>Common Amphibian Pet Breeds</vt:lpstr>
      <vt:lpstr>African Clawed Frogs</vt:lpstr>
      <vt:lpstr>American Green Tree Frogs</vt:lpstr>
      <vt:lpstr>Oriental Fire Bellied Toads</vt:lpstr>
      <vt:lpstr>Tiger Salamanders </vt:lpstr>
      <vt:lpstr>Reptiles</vt:lpstr>
      <vt:lpstr>Reptiles</vt:lpstr>
      <vt:lpstr>Common Reptile Behavior</vt:lpstr>
      <vt:lpstr>Common Reptile Pet Breeds</vt:lpstr>
      <vt:lpstr>Ball Pythons</vt:lpstr>
      <vt:lpstr>Bearded Dragons</vt:lpstr>
      <vt:lpstr>Box Turtles</vt:lpstr>
      <vt:lpstr>Gecko</vt:lpstr>
      <vt:lpstr>Green Iguanas</vt:lpstr>
      <vt:lpstr>Tortoises</vt:lpstr>
      <vt:lpstr>Hamsters</vt:lpstr>
      <vt:lpstr>Hamsters</vt:lpstr>
      <vt:lpstr>Hamster Behavior</vt:lpstr>
      <vt:lpstr>Chinese</vt:lpstr>
      <vt:lpstr>Dwarf Campbells Russian</vt:lpstr>
      <vt:lpstr>Dwarf Winter White Russian</vt:lpstr>
      <vt:lpstr>Roborovski</vt:lpstr>
      <vt:lpstr>Syrians</vt:lpstr>
      <vt:lpstr>Rabbits</vt:lpstr>
      <vt:lpstr>Rabbits</vt:lpstr>
      <vt:lpstr>Common Rabbit Behavior</vt:lpstr>
      <vt:lpstr>Angora</vt:lpstr>
      <vt:lpstr>Californian</vt:lpstr>
      <vt:lpstr>Flemish Giants</vt:lpstr>
      <vt:lpstr>Himalayan</vt:lpstr>
      <vt:lpstr>Lops</vt:lpstr>
      <vt:lpstr>Amphibians</vt:lpstr>
      <vt:lpstr> Amphibians </vt:lpstr>
      <vt:lpstr>Amphibian Behavior</vt:lpstr>
      <vt:lpstr>Common Amphibian Pet Breeds</vt:lpstr>
      <vt:lpstr>African Clawed Frogs</vt:lpstr>
      <vt:lpstr>American Green Tree Frogs</vt:lpstr>
      <vt:lpstr>Oriental Fire Bellied Toads</vt:lpstr>
      <vt:lpstr>Tiger Salamanders </vt:lpstr>
      <vt:lpstr>Reptiles</vt:lpstr>
      <vt:lpstr>Reptiles</vt:lpstr>
      <vt:lpstr>Common Reptile Behavior</vt:lpstr>
      <vt:lpstr>Common Reptile Pet Breeds</vt:lpstr>
      <vt:lpstr>Ball Pythons</vt:lpstr>
      <vt:lpstr>Bearded Dragons</vt:lpstr>
      <vt:lpstr>Box Turtles</vt:lpstr>
      <vt:lpstr>Gecko</vt:lpstr>
      <vt:lpstr>Green Iguanas</vt:lpstr>
      <vt:lpstr>Tortoises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Boroughs</dc:creator>
  <cp:lastModifiedBy>Seth Boroughs</cp:lastModifiedBy>
  <cp:revision>1</cp:revision>
  <dcterms:created xsi:type="dcterms:W3CDTF">2016-05-18T19:39:39Z</dcterms:created>
  <dcterms:modified xsi:type="dcterms:W3CDTF">2016-05-18T19:40:10Z</dcterms:modified>
</cp:coreProperties>
</file>