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431" r:id="rId2"/>
    <p:sldId id="352" r:id="rId3"/>
    <p:sldId id="405" r:id="rId4"/>
    <p:sldId id="353" r:id="rId5"/>
    <p:sldId id="406" r:id="rId6"/>
    <p:sldId id="354" r:id="rId7"/>
    <p:sldId id="407" r:id="rId8"/>
    <p:sldId id="355" r:id="rId9"/>
    <p:sldId id="408" r:id="rId10"/>
    <p:sldId id="356" r:id="rId11"/>
    <p:sldId id="409" r:id="rId12"/>
    <p:sldId id="357" r:id="rId13"/>
    <p:sldId id="410" r:id="rId14"/>
    <p:sldId id="358" r:id="rId15"/>
    <p:sldId id="411" r:id="rId16"/>
    <p:sldId id="359" r:id="rId17"/>
    <p:sldId id="412" r:id="rId18"/>
    <p:sldId id="360" r:id="rId19"/>
    <p:sldId id="413" r:id="rId20"/>
    <p:sldId id="361" r:id="rId21"/>
    <p:sldId id="414" r:id="rId22"/>
    <p:sldId id="362" r:id="rId23"/>
    <p:sldId id="415" r:id="rId24"/>
    <p:sldId id="363" r:id="rId25"/>
    <p:sldId id="416" r:id="rId26"/>
    <p:sldId id="417" r:id="rId27"/>
    <p:sldId id="364" r:id="rId28"/>
    <p:sldId id="365" r:id="rId29"/>
    <p:sldId id="418" r:id="rId30"/>
    <p:sldId id="366" r:id="rId31"/>
    <p:sldId id="419" r:id="rId32"/>
    <p:sldId id="367" r:id="rId33"/>
    <p:sldId id="420" r:id="rId34"/>
    <p:sldId id="368" r:id="rId35"/>
    <p:sldId id="421" r:id="rId36"/>
    <p:sldId id="369" r:id="rId37"/>
    <p:sldId id="422" r:id="rId38"/>
    <p:sldId id="455" r:id="rId39"/>
    <p:sldId id="456" r:id="rId40"/>
    <p:sldId id="457" r:id="rId41"/>
    <p:sldId id="458" r:id="rId42"/>
    <p:sldId id="459" r:id="rId43"/>
    <p:sldId id="460" r:id="rId44"/>
    <p:sldId id="437" r:id="rId45"/>
    <p:sldId id="46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9AE81-3A42-4FF0-850A-D1F042CE2AD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93AC-46B9-46D8-9BC5-3BC1644B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293AC-46B9-46D8-9BC5-3BC1644BE1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293AC-46B9-46D8-9BC5-3BC1644BE15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fld id="{AE5EEAC0-2BF4-4264-9FDA-661EA6A22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5EEAC0-2BF4-4264-9FDA-661EA6A22F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2625697"/>
            <a:ext cx="8229600" cy="375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5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5EEAC0-2BF4-4264-9FDA-661EA6A22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EAC0-2BF4-4264-9FDA-661EA6A22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C9ED-5331-49C0-B457-64297038106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5EEAC0-2BF4-4264-9FDA-661EA6A22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472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Sheep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1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557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Finnsheep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882" y="2615472"/>
            <a:ext cx="8237918" cy="424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Finland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known as the Finnish Landrace, this breed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hundreds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years old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imported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North America by the University of Manitoba,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Canada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1966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generally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but horns may be present and scurs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common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short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tail 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left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undocked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free of wool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legs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have light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fleeces which are highly variable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quality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color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most commonly white but black, brown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gray strains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occur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2" name="Picture 2" descr="J:\Livestock Breed ID\animal pictures\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81" y="246541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6383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Finnsheep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03432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been used in the United States mainly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crossbreeding to increase fertility and lamb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crops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known for their ability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three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four healthy lambs every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good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maternal traits such as milking ability, lambing ease and lamb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vigor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23.5 – 31.0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6" name="Picture 2" descr="J:\Livestock Breed ID\animal pictures\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68" y="220467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2382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Hampshire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2452"/>
            <a:ext cx="8229600" cy="42355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Hampshire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derivative of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Southdown breed and other old British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breeds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displays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strong, bold head with prominent, well-shaped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ears 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ears should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 carried horizontally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should be thick and rounded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tip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legs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black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carries down the legs and should be present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cheeks and poll, although wool blindness is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tolerated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polled, however small scurs may occur and are accepted, yet are discriminated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against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0" name="Picture 2" descr="J:\Livestock Breed ID\animal pictures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81" y="220183"/>
            <a:ext cx="3509751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9177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Hampshire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03597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large-framed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terminal cross sires on commercial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ewes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 rapid-growing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early-maturing lambs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work well in milk-fat spring lamb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25.0 – 33.0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 descr="J:\Livestock Breed ID\animal pictures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37" y="207615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795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Lincoln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43061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ears and legs below the hocks and knees are white, although black spots may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appear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dark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nostrils, lips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feet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/>
          </a:p>
        </p:txBody>
      </p:sp>
      <p:pic>
        <p:nvPicPr>
          <p:cNvPr id="5" name="Picture 2" descr="\\CEV-SHAREPOINT\Shares\Current Productions\0 READY FOR ERG\iCEV10042 Livestock Breed Identification Sheep\RAW PowerPoint\Lincol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74" y="240729"/>
            <a:ext cx="3531412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557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Lincoln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3917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framed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long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wool type of sheep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does well in areas of high rainfall and cold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temperatures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predominantly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known as the progenitor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crossbred wool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breeds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Character: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33.5 – 41.0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2" descr="\\CEV-SHAREPOINT\Shares\Current Productions\0 READY FOR ERG\iCEV10042 Livestock Breed Identification Sheep\RAW PowerPoint\Lincol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11" y="250924"/>
            <a:ext cx="3531042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145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Merino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3860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Turkey and Central Spain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 fine wool breeds have Merino blood; breed can be classified into four distinct types: superfine, fine, medium and strong wool</a:t>
            </a:r>
          </a:p>
          <a:p>
            <a:pPr>
              <a:lnSpc>
                <a:spcPts val="23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rams are generally horned; small horns 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scurs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present on ewes although there are polled strains available; horns are thick and have a very distinct curling pattern with wool on the crown</a:t>
            </a:r>
          </a:p>
          <a:p>
            <a:pPr lvl="1">
              <a:lnSpc>
                <a:spcPts val="23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white with pink skin and wool down to the pastern with white hooves</a:t>
            </a:r>
          </a:p>
          <a:p>
            <a:pPr lvl="1">
              <a:lnSpc>
                <a:spcPts val="23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face should be free of wool and is short, thick and covered with white hair</a:t>
            </a:r>
          </a:p>
          <a:p>
            <a:pPr lvl="1">
              <a:lnSpc>
                <a:spcPts val="2200"/>
              </a:lnSpc>
            </a:pPr>
            <a:endParaRPr lang="en-US" sz="2000" dirty="0"/>
          </a:p>
        </p:txBody>
      </p:sp>
      <p:pic>
        <p:nvPicPr>
          <p:cNvPr id="5" name="Picture 2" descr="\\CEV-SHAREPOINT\Shares\Current Productions\0 READY FOR ERG\iCEV10042 Livestock Breed Identification Sheep\RAW PowerPoint\Merin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61" y="251635"/>
            <a:ext cx="35052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748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Merino</a:t>
            </a:r>
            <a:r>
              <a:rPr lang="en-US" b="1" i="1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66344" y="2626717"/>
            <a:ext cx="8220455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 cont.: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large amounts of skin and is adaptable to arid, but not wet climates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highly fertile 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medium framed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Usage: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used for fine wool production and is a major contributor to crossbreeding programs for fine wool breeds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wool is used for high quality suiting and fine knitting yarns</a:t>
            </a:r>
          </a:p>
          <a:p>
            <a:pPr>
              <a:lnSpc>
                <a:spcPts val="21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</a:t>
            </a:r>
          </a:p>
          <a:p>
            <a:pPr lvl="1">
              <a:lnSpc>
                <a:spcPts val="21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superfine: 19.5 microns 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finer; fine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19.6 - 20.5 microns;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medium:20.6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- 22.5 microns; strong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22.6 microns or coarser</a:t>
            </a:r>
          </a:p>
          <a:p>
            <a:pPr lvl="1">
              <a:lnSpc>
                <a:spcPts val="2000"/>
              </a:lnSpc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65699" y="2967524"/>
            <a:ext cx="3877733" cy="364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4" name="Picture 2" descr="\\CEV-SHAREPOINT\Shares\Current Productions\0 READY FOR ERG\iCEV10042 Livestock Breed Identification Sheep\RAW PowerPoint\Merin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1" y="248482"/>
            <a:ext cx="35052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795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Montadales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4632" y="2631694"/>
            <a:ext cx="8202168" cy="42263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United States in the 1930s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much of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credit for the development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Montadale goes to E.H. Mattingly, a well-known commercial lamb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buyer; the Columbia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ewe and the Cheviot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ram were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adopted as the foundation for the Montadale breed and after nine years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selective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culling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linebreeding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 sheep was developed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met the desired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standard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ram head should show style and masculinity; black nose, deep jaw and wide muzzle is desirable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ewe head should show style and alertness; wool which stops behind the ears is desirable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ears must be well apart and point upward</a:t>
            </a:r>
          </a:p>
          <a:p>
            <a:pPr lvl="1">
              <a:lnSpc>
                <a:spcPts val="21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4" name="Picture 2" descr="J:\Livestock Breed ID\animal pictures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47" y="244082"/>
            <a:ext cx="3467714" cy="23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346365" y="2783666"/>
            <a:ext cx="4131892" cy="364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19" y="270881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Montadales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47868" y="2612088"/>
            <a:ext cx="8238931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 cont.: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should be no signs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scurs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heavy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pure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white hair is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desired; some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light,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scattered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brown hair is acceptable, but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desired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black hooves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desirable; brown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white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hooves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disqualifies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registration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Size: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long-bodied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(with special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emphasis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length from the last rib on back) with enough length of leg to appear balanced are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desirable</a:t>
            </a:r>
          </a:p>
          <a:p>
            <a:pPr>
              <a:lnSpc>
                <a:spcPts val="21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</a:p>
          <a:p>
            <a:pPr lvl="1">
              <a:lnSpc>
                <a:spcPts val="21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considered a dual purpose breed noted for producing both high- quality carcasses as well as excellent wool</a:t>
            </a:r>
          </a:p>
          <a:p>
            <a:pPr>
              <a:lnSpc>
                <a:spcPts val="21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25 – 32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 descr="J:\Livestock Breed ID\animal pictures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232885"/>
            <a:ext cx="3489868" cy="23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41836" y="2716041"/>
            <a:ext cx="4488767" cy="364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3" y="617538"/>
            <a:ext cx="4862401" cy="750887"/>
          </a:xfrm>
        </p:spPr>
        <p:txBody>
          <a:bodyPr>
            <a:noAutofit/>
          </a:bodyPr>
          <a:lstStyle/>
          <a:p>
            <a:r>
              <a:rPr 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Border Leicester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5137" y="2622328"/>
            <a:ext cx="8221663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Northumberland, England; developed in 1767 by George and Matthew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Culley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wool on the head or legs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lower legs are white and may be blue tinged or black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spotted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lips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nostrils are black and both 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/>
          </a:p>
        </p:txBody>
      </p:sp>
      <p:pic>
        <p:nvPicPr>
          <p:cNvPr id="100354" name="Picture 2" descr="J:\Livestock Breed ID\animal pictures\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45" y="206661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6304" y="859727"/>
            <a:ext cx="6238875" cy="752475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North </a:t>
            </a:r>
            <a:b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Country </a:t>
            </a:r>
            <a:b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Cheviot </a:t>
            </a:r>
            <a:endParaRPr lang="en-US" sz="6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0795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Scotland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longer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large,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less erect ear than the smaller- framed Border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Cheviot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wool is present on the head or face and both 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nostrils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hooves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black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CEV-SHAREPOINT\Shares\Current Productions\0 READY FOR ERG\iCEV10042 Livestock Breed Identification Sheep\RAW PowerPoint\North County Chevio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23" y="237050"/>
            <a:ext cx="3486150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1567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size and slightly larger than the Border Cheviot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common in the Untied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well in harsh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watch list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endangerment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27 – 33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6304" y="859727"/>
            <a:ext cx="62388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en-US" sz="66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North </a:t>
            </a:r>
            <a:br>
              <a:rPr lang="en-US" sz="66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Country </a:t>
            </a:r>
            <a:br>
              <a:rPr lang="en-US" sz="66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Cheviot </a:t>
            </a:r>
            <a:endParaRPr lang="en-US" sz="6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\\CEV-SHAREPOINT\Shares\Current Productions\0 READY FOR ERG\iCEV10042 Livestock Breed Identification Sheep\RAW PowerPoint\North County Chevio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70" y="230681"/>
            <a:ext cx="35052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6764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Oxford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0464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cross between a Hampshire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a Cotswold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thick, woolly ears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moderate in size and fitting patterns emphasize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exaggerated top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knot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the face and leg has become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common within the last ten years, but wool blindness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rare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color varies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medium brown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dark gray, although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variations from light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gray to almost black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tolerated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810" name="Picture 2" descr="J:\Livestock Breed ID\animal pictures\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30" y="245933"/>
            <a:ext cx="3486485" cy="23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0701"/>
            <a:ext cx="4489450" cy="752475"/>
          </a:xfrm>
        </p:spPr>
        <p:txBody>
          <a:bodyPr>
            <a:noAutofit/>
          </a:bodyPr>
          <a:lstStyle/>
          <a:p>
            <a:r>
              <a:rPr 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Oxford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17446"/>
            <a:ext cx="8229600" cy="424055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large-framed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most prominent in England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prolific, large lambs and strong births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ery good feeders and does well on an abundant feed supply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breed lacks uniformity unlike other mutton breeds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Character: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30.0 – 34.5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834" name="Picture 2" descr="J:\Livestock Breed ID\animal pictures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63" y="233732"/>
            <a:ext cx="3504707" cy="23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541"/>
            <a:ext cx="4489450" cy="750887"/>
          </a:xfrm>
        </p:spPr>
        <p:txBody>
          <a:bodyPr>
            <a:noAutofit/>
          </a:bodyPr>
          <a:lstStyle/>
          <a:p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Polypay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6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03230"/>
            <a:ext cx="8229600" cy="44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born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out of frustration and a dream in the late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1960s;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frustration was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needing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productive sheep to make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profit;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dream was to develop sheep which would produce two lamb crops and one wool crop per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year; led by Dr. C. V.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Holet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scientist at the U.S. Sheep Experimentation, stationed in Dubois, Idaho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lifetime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prolificacy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large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lamb crop at one year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age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ability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lamb more frequently than once per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rapid growth rate of lambs and desirable carcass quality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gene pool was developed from four existing breeds: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Finnsheep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Targhee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Dorset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first crosses were made in 1968 and the first four breed composites were made in 1970</a:t>
            </a:r>
          </a:p>
          <a:p>
            <a:pPr lvl="1">
              <a:lnSpc>
                <a:spcPts val="2100"/>
              </a:lnSpc>
            </a:pPr>
            <a:endParaRPr lang="en-US" sz="2000" dirty="0"/>
          </a:p>
        </p:txBody>
      </p:sp>
      <p:pic>
        <p:nvPicPr>
          <p:cNvPr id="121858" name="Picture 2" descr="J:\Livestock Breed ID\animal pictures\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28" y="245128"/>
            <a:ext cx="3450272" cy="23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645609" y="2948260"/>
            <a:ext cx="3878367" cy="364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11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3363"/>
            <a:ext cx="4489450" cy="750887"/>
          </a:xfrm>
        </p:spPr>
        <p:txBody>
          <a:bodyPr>
            <a:noAutofit/>
          </a:bodyPr>
          <a:lstStyle/>
          <a:p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Polypay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6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21" y="2632233"/>
            <a:ext cx="8229579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 cont.: </a:t>
            </a:r>
          </a:p>
          <a:p>
            <a:pPr lvl="1">
              <a:lnSpc>
                <a:spcPts val="22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name was coined in 1975 from poly, meaning multiple, and pay meaning return on labor and investment</a:t>
            </a:r>
            <a:endParaRPr lang="en-US" sz="2000" dirty="0"/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medium framed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prolific, early maturing, excellent mothers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normally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twins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whether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 flocks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on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range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Character: 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22 – 28 microns</a:t>
            </a:r>
          </a:p>
          <a:p>
            <a:pPr marL="457200" lvl="1" indent="0">
              <a:lnSpc>
                <a:spcPts val="21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2" descr="\\CEV-SHAREPOINT\Shares\Current Productions\0 READY FOR ERG\iCEV10042 Livestock Breed Identification Sheep\RAW PowerPoint\Polypa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44" y="233363"/>
            <a:ext cx="3468688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6383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Rambouillet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8743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France;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derived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the Spanish Merino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face is free from wool around and under the eyes to insure good vision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large nostrils, lips are thick and pink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large, clear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alert eyes</a:t>
            </a: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horns were developed with wide spirals to prevent crowding the neck and jowl; polled are free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scurs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ewes are distinctly feminine and refined </a:t>
            </a:r>
          </a:p>
        </p:txBody>
      </p:sp>
      <p:pic>
        <p:nvPicPr>
          <p:cNvPr id="7" name="Picture 2" descr="J:\Livestock Breed ID\animal pictures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24" y="245867"/>
            <a:ext cx="3449168" cy="2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55334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Rambouillet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02547"/>
            <a:ext cx="8229600" cy="36417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largest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fine wool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breeds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ig, hardy and vigorous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reat adaptability to hot and cold climate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ood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milkers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strong maternal instinct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nown as a dual purpose breed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18.5 – 24.5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J:\Livestock Breed ID\animal pictures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16" y="237254"/>
            <a:ext cx="3468849" cy="23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6159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Romney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8416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 –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marshes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Kent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fairly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open faced with white hair covering the face, ears and legs below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knee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hocks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hooves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nostrils and lips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dark-colored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muzzle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tends to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bold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rams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extremely adaptable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bleak,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CEV-SHAREPOINT\Shares\Current Productions\0 READY FOR ERG\iCEV10042 Livestock Breed Identification Sheep\RAW PowerPoint\Romne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62" y="243698"/>
            <a:ext cx="3468687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4795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Romney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19270"/>
            <a:ext cx="8229600" cy="42387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true dual purpose breed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fleece is unique among sheep breeds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have English bloodlines, but they have recently added New Zealand bloodlines to the gene-pool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ewes have a high fertility rate and high lambing rates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great mothers, calm gentle disposition and great milk producers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Character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31.0 – 38.0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78" name="Picture 2" descr="J:\Livestock Breed ID\animal pictures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39" y="233536"/>
            <a:ext cx="3486291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696913"/>
            <a:ext cx="4862068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Border Leicester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752" y="2624494"/>
            <a:ext cx="8229048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well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suited for wet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breeding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season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limited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due to the climate to which they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adapted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slow-growing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breed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marginal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carcass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merit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Character: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30.0 – 38.5 microns</a:t>
            </a:r>
            <a:endParaRPr lang="en-US" sz="2000" dirty="0"/>
          </a:p>
        </p:txBody>
      </p:sp>
      <p:pic>
        <p:nvPicPr>
          <p:cNvPr id="101378" name="Picture 2" descr="J:\Livestock Breed ID\animal pictures\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12" y="248451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3271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Shropshire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43060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derived from a combination of five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different breeds plus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Southdown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 fairly open faced with a full wool cap, cheek wool and leg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wool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ears should be brown to black and the ear should be small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8002" name="Picture 2" descr="J:\Livestock Breed ID\animal pictures\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35" y="246454"/>
            <a:ext cx="3466999" cy="23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2382"/>
            <a:ext cx="4489450" cy="750888"/>
          </a:xfrm>
        </p:spPr>
        <p:txBody>
          <a:bodyPr>
            <a:noAutofit/>
          </a:bodyPr>
          <a:lstStyle/>
          <a:p>
            <a:r>
              <a:rPr 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Shropshire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3726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limited use as range rams when early-maturing lambs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desired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tend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easy keepers, therefore they fit into the farm flock situation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well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have gentle dispositions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24.5 – 32.5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9026" name="Picture 2" descr="J:\Livestock Breed ID\animal pictures\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06" y="232732"/>
            <a:ext cx="3487493" cy="23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3271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Southdown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4542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Sussex, England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Southdown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the original 'down'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breed; all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other down breeds were derived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wool covering its entire body, except for a patch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nose which is steel gray to mouse brown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color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ears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short, thick and round at the tip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muzzle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short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wide</a:t>
            </a:r>
            <a:endParaRPr lang="en-US" sz="2000" dirty="0"/>
          </a:p>
        </p:txBody>
      </p:sp>
      <p:pic>
        <p:nvPicPr>
          <p:cNvPr id="10242" name="Picture 2" descr="\\CEV-SHAREPOINT\Shares\Current Productions\0 READY FOR ERG\iCEV10042 Livestock Breed Identification Sheep\RAW PowerPoint\Southdow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29" y="249950"/>
            <a:ext cx="344963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5557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Southdown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8338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small-framed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Usage: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easy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keepers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carcass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quality represents the ideal for the carcass grading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system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extreme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thickness in relation to length and plump bulging leg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shape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carcass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desired in the meat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trade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size and slow growth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commercial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utilization in the United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best suited for farm flock producers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23.5 – 29.0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131074" name="Picture 2" descr="J:\Livestock Breed ID\animal pictures\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69" y="245302"/>
            <a:ext cx="3524843" cy="23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2763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Suffolk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37728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breeding a Southdown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ram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Norfolk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ewe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have black legs, ears and head all free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wool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ears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should be long, drooping and relatively thin and belled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tip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light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coloration should be discriminated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against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long and slightly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roman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rams and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/>
          </a:p>
        </p:txBody>
      </p:sp>
      <p:pic>
        <p:nvPicPr>
          <p:cNvPr id="132098" name="Picture 2" descr="J:\Livestock Breed ID\animal pictures\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66" y="245106"/>
            <a:ext cx="3452573" cy="23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795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Suffolk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2931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arge breed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Usage: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popular breed for range rams due to the fast growing lambs they produce and the ease of birth of 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offspring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most popular farm flock breeds in the U.S. due to their high carcass quality, fast growth rates and showy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appearance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Suffolk and Hampshire breeds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commonly crossed to produce show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lambs known as the black-face cross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25.5 – 33.0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133122" name="Picture 2" descr="J:\Livestock Breed ID\animal pictures\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19" y="233949"/>
            <a:ext cx="3466968" cy="23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3271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Targhee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4264"/>
            <a:ext cx="8229600" cy="42337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United States; developed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Dubois,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Idaho,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the U.S. Experiment Station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1926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tested in the Targhee National Forest, thus the name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Targhee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‘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foundation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breeds used in the development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Targhee were Rambouillet Corriedale-Lincoln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crosses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wrinkles and has a clean face which eliminates wool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blindness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breed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has a high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fertility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rate as well as high weaning rates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lambs</a:t>
            </a:r>
            <a:endParaRPr lang="en-US" sz="2000" dirty="0"/>
          </a:p>
        </p:txBody>
      </p:sp>
      <p:pic>
        <p:nvPicPr>
          <p:cNvPr id="134146" name="Picture 2" descr="J:\Livestock Breed ID\animal pictures\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245388"/>
            <a:ext cx="3465426" cy="23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0033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Targhee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43060"/>
            <a:ext cx="8229600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large breed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wool breed,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produces exceptional fleeces which are dense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uniform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known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very hardy with an inbred resistance to foot rot and internal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parasites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well in the commercial area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production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well as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 flock setting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21 – 25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135170" name="Picture 2" descr="J:\Livestock Breed ID\animal pictures\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14" y="195090"/>
            <a:ext cx="3490652" cy="23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97069"/>
            <a:ext cx="6134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  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472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Sheep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1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3107" y="516160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20975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3951" y="2312534"/>
            <a:ext cx="8231991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lnSpc>
                <a:spcPts val="23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1.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Corriedale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was developed through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cross between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which of the following? </a:t>
            </a:r>
          </a:p>
          <a:p>
            <a:pPr>
              <a:lnSpc>
                <a:spcPts val="23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 Lincoln ram and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ewe</a:t>
            </a:r>
          </a:p>
          <a:p>
            <a:pPr>
              <a:lnSpc>
                <a:spcPts val="23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B. A Lincoln ram and a Merino ewe</a:t>
            </a:r>
          </a:p>
          <a:p>
            <a:pPr>
              <a:lnSpc>
                <a:spcPts val="23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 Merino ram and a Lincoln ewe</a:t>
            </a:r>
          </a:p>
          <a:p>
            <a:pPr>
              <a:lnSpc>
                <a:spcPts val="23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D. A Southdown ram and a Lincoln ewe</a:t>
            </a:r>
          </a:p>
          <a:p>
            <a:pPr>
              <a:lnSpc>
                <a:spcPts val="23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7663" indent="-347663">
              <a:lnSpc>
                <a:spcPts val="23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2. Why is the Dorset a popular breed in the U.S. for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show lamb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production? </a:t>
            </a:r>
          </a:p>
          <a:p>
            <a:pPr marL="1262063" indent="-1262063">
              <a:lnSpc>
                <a:spcPts val="2300"/>
              </a:lnSpc>
              <a:tabLst>
                <a:tab pos="914400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Its ability to produce three or four lambs per year</a:t>
            </a:r>
          </a:p>
          <a:p>
            <a:pPr marL="1262063" indent="-1262063">
              <a:lnSpc>
                <a:spcPts val="2300"/>
              </a:lnSpc>
              <a:tabLst>
                <a:tab pos="914400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Its ability to mature very early</a:t>
            </a:r>
          </a:p>
          <a:p>
            <a:pPr marL="1262063" indent="-1262063">
              <a:lnSpc>
                <a:spcPts val="2300"/>
              </a:lnSpc>
              <a:tabLst>
                <a:tab pos="914400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Its mothering and milking abilities</a:t>
            </a:r>
          </a:p>
          <a:p>
            <a:pPr marL="1262063" indent="-1262063">
              <a:lnSpc>
                <a:spcPts val="2300"/>
              </a:lnSpc>
              <a:tabLst>
                <a:tab pos="914400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Its carcass qualities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docile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nature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showy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appearance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84" y="260905"/>
            <a:ext cx="8204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6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6065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Columbia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946" y="2611234"/>
            <a:ext cx="8228854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United States; developed by the USDA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through a cross between a Lincoln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ram and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ewe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open-faced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white legs, light colored hooves and pink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nostrils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eye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ducts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large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which gives the breed a sad, sleepy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look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moderately long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evenly covered with white hair or very short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wool;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downward and both rams a ewes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/>
          </a:p>
        </p:txBody>
      </p:sp>
      <p:pic>
        <p:nvPicPr>
          <p:cNvPr id="102402" name="Picture 2" descr="J:\Livestock Breed ID\animal pictures\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06" y="246367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3107" y="516160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20975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3095" y="2312534"/>
            <a:ext cx="82319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/>
            <a:r>
              <a:rPr lang="en-US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Polypay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gene pool was developed from which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four existing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breeds?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Hampshire, Southdown, Lincoln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Rambouillet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Targhee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Finnsheep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Romney and Dorset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Finnsheep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Targhee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Dorset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Targhee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Lincoln and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Finnsheep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4. What is the original “down” breed?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Shropshire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Southdown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Suffolk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Hampshire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84" y="260905"/>
            <a:ext cx="82137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0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3107" y="516160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20975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3951" y="2312534"/>
            <a:ext cx="82319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/>
            <a:r>
              <a:rPr lang="en-US" sz="2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Show lambs known as the black-face cross come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from which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two breeds?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Suffolk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Rambouillet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Hampshire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Southdown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Suffolk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Hampshire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Southdown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Rambouillet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6. Is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Shropshire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breed polled?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both rams and ewes are polled.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both rams and ewes are horned.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ewes are polled.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rams are polled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84" y="260905"/>
            <a:ext cx="8204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82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3107" y="516160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20975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3952" y="2312534"/>
            <a:ext cx="80330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Which is the largest of the fine wool breeds?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Lincoln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Corriedale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Columbia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Rambouillet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7663" indent="-347663"/>
            <a:r>
              <a:rPr lang="en-US" sz="2200" dirty="0">
                <a:latin typeface="Arial" pitchFamily="34" charset="0"/>
                <a:cs typeface="Arial" pitchFamily="34" charset="0"/>
              </a:rPr>
              <a:t>8. The Merino breed can be classified into what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four distinct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types?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medium, strong and coarse wool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Superfine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fine, medium and strong wool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Superfine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extra fine, very fine and fine wool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Medium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strong, coarse and rough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84" y="260905"/>
            <a:ext cx="82319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50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3107" y="516160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20975"/>
            <a:ext cx="8229600" cy="36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3951" y="2312534"/>
            <a:ext cx="822284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9.   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what type of climate does the Lincoln do well?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cold temperature and high rainfall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high temperatures and little rainfall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Humid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areas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Dry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arid areas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10. Where did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Finnsheep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originate?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England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Switzerland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Finland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		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Scotland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1384" y="260905"/>
            <a:ext cx="8195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Assessment</a:t>
            </a:r>
            <a:endParaRPr lang="en-US" sz="4500" dirty="0">
              <a:latin typeface="Arial Black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7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269239"/>
            <a:ext cx="8247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 Black" pitchFamily="34" charset="0"/>
              </a:rPr>
              <a:t>References</a:t>
            </a:r>
          </a:p>
          <a:p>
            <a:pPr algn="ctr"/>
            <a:endParaRPr lang="en-US" sz="4500" dirty="0" smtClean="0">
              <a:latin typeface="Arial Black" pitchFamily="34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359" y="2304288"/>
            <a:ext cx="7750605" cy="39073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85359" y="2304288"/>
            <a:ext cx="3672037" cy="39073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85359" y="2304288"/>
            <a:ext cx="8458641" cy="39073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American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Corriedale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Association; www.americancorriedale.com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Continental Dorset Club; www.dorsets.homestead.com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Finnsheep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Association; www.finnsheep.org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North Country Cheviot Association; www.northcountrychevoit.com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American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Rambouillet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Associaton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www.countrylovin.com/ARSBA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American Romney Association, www.americanromney.org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Sheep Breeds Oklahoma State; www.ansi.okstate.edu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01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269239"/>
            <a:ext cx="82478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Arial Black" pitchFamily="34" charset="0"/>
              </a:rPr>
              <a:t>Acknowledgments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800159" y="2304288"/>
            <a:ext cx="3635805" cy="39073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Executive Producer</a:t>
            </a:r>
          </a:p>
          <a:p>
            <a:pPr marL="457200" indent="-114300" algn="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Gordon W. Davis, Ph.D.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85359" y="2304288"/>
            <a:ext cx="3672037" cy="39073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Production Coordinators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Breeanna Roland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Daniel Johnson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Jessica Odom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Graphic Designer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Daniel Johnson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 Writer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Jessica Odom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V.P. of Brand Management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Clayton Franklin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0269" y="62116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© MMXV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CEV Multimedia, Ltd.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004599-F566-6640-BB63-AEF42B0DD06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9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5557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Columbia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70669" y="2622760"/>
            <a:ext cx="8216131" cy="3640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large-framed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predominant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range breed for commercial operations in Northern Nevada, Northern California, Utah, Idaho, Wyoming and Colorado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Wool Character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medium wool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24.0 – 31.0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103426" name="Picture 2" descr="J:\Livestock Breed ID\animal pictures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29" y="232493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64795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Corriedale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344" y="2635660"/>
            <a:ext cx="8229600" cy="36417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New Zealand and Australia in the late 1800s;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developed through a cross between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Lincoln or Leicester ram 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Merino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ewe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slightly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less open-faced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Columbia, but not wool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blind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possess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square chiseled jaw and a moderate-sized ear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faces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forward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legs and ears are white, while the hooves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black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dark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pigmentation appears on the muzzle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sexes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  <a:endParaRPr lang="en-US" sz="2000" dirty="0"/>
          </a:p>
        </p:txBody>
      </p:sp>
      <p:pic>
        <p:nvPicPr>
          <p:cNvPr id="5" name="Picture 2" descr="\\CEV-SHAREPOINT\Shares\Current Productions\0 READY FOR ERG\iCEV10042 Livestock Breed Identification Sheep\RAW PowerPoint\Corrieda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14" y="243529"/>
            <a:ext cx="3511551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6921"/>
            <a:ext cx="4489450" cy="752475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Corriedale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3962"/>
            <a:ext cx="8229600" cy="36417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size and somewhat smaller than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Columbia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hey are a true dual purpose breed, producing both dense fleece with pronounced character with good, high quality meat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very prolific breeders, possessing excellent fall lambing and multiple births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ake excellent commercial ewes</a:t>
            </a:r>
          </a:p>
          <a:p>
            <a:pPr lvl="1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bulky, high yielding wool; 24.5 – 31.5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pic>
        <p:nvPicPr>
          <p:cNvPr id="105474" name="Picture 2" descr="J:\Livestock Breed ID\animal pictures\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4" y="245823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558"/>
            <a:ext cx="4489450" cy="750887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Dorset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02931"/>
            <a:ext cx="8229600" cy="36401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Origin: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originated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England, however the Polled Dorset originated in the United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States during the 1950s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Characteristics: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sexes can be horned 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polled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ears and legs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white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wool blindness, but maintains both cheek wool and a full wool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cap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nostrils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lips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skin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pink and the hooves are light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 descr="J:\Livestock Breed ID\animal pictures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68" y="224030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4599-F566-6640-BB63-AEF42B0DD0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2382"/>
            <a:ext cx="4489450" cy="750888"/>
          </a:xfrm>
        </p:spPr>
        <p:txBody>
          <a:bodyPr>
            <a:normAutofit fontScale="90000"/>
          </a:bodyPr>
          <a:lstStyle/>
          <a:p>
            <a:r>
              <a:rPr lang="en-US" sz="73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Dorset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28830"/>
            <a:ext cx="8229600" cy="422917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Size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Usage: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its ability to breed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out-of-season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ewes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prolific breeders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exhibit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good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mothering ability,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having both a calming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temperament and heavy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milk production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hey are a meat breed with excellence carcass traits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adaptable to all type of sheep enterprises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amb with relative ease and produce a high percentage of multiple births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Wool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Character: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27.0 – 33.0 microns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J:\Livestock Breed ID\animal pictures\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06" y="245802"/>
            <a:ext cx="3509752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2526</Words>
  <Application>Microsoft Office PowerPoint</Application>
  <PresentationFormat>On-screen Show (4:3)</PresentationFormat>
  <Paragraphs>483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Custom Design</vt:lpstr>
      <vt:lpstr>PowerPoint Presentation</vt:lpstr>
      <vt:lpstr>Border Leicester </vt:lpstr>
      <vt:lpstr>Border Leicester </vt:lpstr>
      <vt:lpstr>Columbia </vt:lpstr>
      <vt:lpstr>Columbia </vt:lpstr>
      <vt:lpstr>Corriedale </vt:lpstr>
      <vt:lpstr>Corriedale </vt:lpstr>
      <vt:lpstr>Dorset </vt:lpstr>
      <vt:lpstr>Dorset </vt:lpstr>
      <vt:lpstr>Finnsheep </vt:lpstr>
      <vt:lpstr>Finnsheep </vt:lpstr>
      <vt:lpstr>Hampshire </vt:lpstr>
      <vt:lpstr>Hampshire </vt:lpstr>
      <vt:lpstr>Lincoln </vt:lpstr>
      <vt:lpstr>Lincoln </vt:lpstr>
      <vt:lpstr>Merino </vt:lpstr>
      <vt:lpstr>Merino </vt:lpstr>
      <vt:lpstr>Montadales </vt:lpstr>
      <vt:lpstr>Montadales </vt:lpstr>
      <vt:lpstr>North  Country  Cheviot </vt:lpstr>
      <vt:lpstr>PowerPoint Presentation</vt:lpstr>
      <vt:lpstr>Oxford </vt:lpstr>
      <vt:lpstr>Oxford </vt:lpstr>
      <vt:lpstr>Polypay </vt:lpstr>
      <vt:lpstr>Polypay </vt:lpstr>
      <vt:lpstr>Rambouillet </vt:lpstr>
      <vt:lpstr>Rambouillet </vt:lpstr>
      <vt:lpstr>Romney </vt:lpstr>
      <vt:lpstr>Romney </vt:lpstr>
      <vt:lpstr>Shropshire </vt:lpstr>
      <vt:lpstr>Shropshire </vt:lpstr>
      <vt:lpstr>Southdown </vt:lpstr>
      <vt:lpstr>Southdown </vt:lpstr>
      <vt:lpstr>Suffolk </vt:lpstr>
      <vt:lpstr>Suffolk </vt:lpstr>
      <vt:lpstr>Targhee </vt:lpstr>
      <vt:lpstr>Targhee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Angela Dehls</cp:lastModifiedBy>
  <cp:revision>228</cp:revision>
  <dcterms:created xsi:type="dcterms:W3CDTF">2012-11-20T01:02:23Z</dcterms:created>
  <dcterms:modified xsi:type="dcterms:W3CDTF">2014-10-20T17:02:10Z</dcterms:modified>
</cp:coreProperties>
</file>