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4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30" autoAdjust="0"/>
    <p:restoredTop sz="94660"/>
  </p:normalViewPr>
  <p:slideViewPr>
    <p:cSldViewPr snapToGrid="0">
      <p:cViewPr>
        <p:scale>
          <a:sx n="50" d="100"/>
          <a:sy n="50" d="100"/>
        </p:scale>
        <p:origin x="750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8/11/2015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8/11/2015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8/11/2015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8/11/2015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8/11/2015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8/11/2015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aggingtailresort.com/resortactivities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imalplanet.com/pets/pet-picker-quiz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Small Animal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77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waggingtailresort.com/resortactivities.html</a:t>
            </a:r>
            <a:endParaRPr lang="en-US" dirty="0" smtClean="0"/>
          </a:p>
          <a:p>
            <a:r>
              <a:rPr lang="en-US" dirty="0" smtClean="0"/>
              <a:t>Pay to have pet kept</a:t>
            </a:r>
          </a:p>
          <a:p>
            <a:r>
              <a:rPr lang="en-US" dirty="0" smtClean="0"/>
              <a:t>Most of the time they can supply food.</a:t>
            </a:r>
          </a:p>
          <a:p>
            <a:r>
              <a:rPr lang="en-US" dirty="0" smtClean="0"/>
              <a:t>They play </a:t>
            </a:r>
            <a:r>
              <a:rPr lang="en-US" dirty="0"/>
              <a:t>w</a:t>
            </a:r>
            <a:r>
              <a:rPr lang="en-US" dirty="0" smtClean="0"/>
              <a:t>ith your pet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050" y="3743325"/>
            <a:ext cx="95250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5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transport in your personal vehicle, plane, train, boat.</a:t>
            </a:r>
          </a:p>
          <a:p>
            <a:r>
              <a:rPr lang="en-US" dirty="0" smtClean="0"/>
              <a:t>Planes have certain things you have to do.</a:t>
            </a:r>
          </a:p>
          <a:p>
            <a:pPr lvl="1"/>
            <a:r>
              <a:rPr lang="en-US" dirty="0" smtClean="0"/>
              <a:t>Only fly a pet if </a:t>
            </a:r>
            <a:r>
              <a:rPr lang="en-US" b="1" dirty="0"/>
              <a:t> absolutely necessary</a:t>
            </a:r>
            <a:endParaRPr lang="en-US" dirty="0" smtClean="0"/>
          </a:p>
          <a:p>
            <a:r>
              <a:rPr lang="en-US" dirty="0" err="1" smtClean="0"/>
              <a:t>Amtak</a:t>
            </a:r>
            <a:r>
              <a:rPr lang="en-US" dirty="0" smtClean="0"/>
              <a:t> doesn’t accept pets</a:t>
            </a:r>
          </a:p>
          <a:p>
            <a:r>
              <a:rPr lang="en-US" dirty="0" smtClean="0"/>
              <a:t>Only a few ships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2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828958" cy="3219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565" y="0"/>
            <a:ext cx="4851226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7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Breeding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In-breeding</a:t>
            </a:r>
          </a:p>
          <a:p>
            <a:r>
              <a:rPr lang="en-US" dirty="0" smtClean="0"/>
              <a:t>Line-breeding</a:t>
            </a:r>
          </a:p>
          <a:p>
            <a:r>
              <a:rPr lang="en-US" dirty="0" smtClean="0"/>
              <a:t>Out-crossing</a:t>
            </a:r>
          </a:p>
          <a:p>
            <a:r>
              <a:rPr lang="en-US" dirty="0" smtClean="0"/>
              <a:t>Out-breeding</a:t>
            </a:r>
          </a:p>
          <a:p>
            <a:r>
              <a:rPr lang="en-US" dirty="0" smtClean="0"/>
              <a:t>AI</a:t>
            </a:r>
          </a:p>
          <a:p>
            <a:r>
              <a:rPr lang="en-US" dirty="0" smtClean="0"/>
              <a:t>Natural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45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Inbreeding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Mating of two animals that are closely related to each other</a:t>
            </a:r>
          </a:p>
          <a:p>
            <a:pPr lvl="1"/>
            <a:r>
              <a:rPr lang="en-US" dirty="0" smtClean="0"/>
              <a:t>Siblings or cousins </a:t>
            </a:r>
          </a:p>
          <a:p>
            <a:r>
              <a:rPr lang="en-US" dirty="0" smtClean="0"/>
              <a:t>Many breeds of pedigree dogs would not exist today</a:t>
            </a:r>
          </a:p>
          <a:p>
            <a:r>
              <a:rPr lang="en-US" dirty="0" smtClean="0"/>
              <a:t>Increased likely hood of undesirable traits being inherited</a:t>
            </a:r>
          </a:p>
          <a:p>
            <a:r>
              <a:rPr lang="en-US" dirty="0" smtClean="0"/>
              <a:t>Increased chances of recessive mutations occurring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34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Breeding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Mating of animals that have many common ancestors or mating to a slightly removed relative</a:t>
            </a:r>
          </a:p>
          <a:p>
            <a:r>
              <a:rPr lang="en-US" dirty="0" smtClean="0"/>
              <a:t>More consistent offspring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43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 crossing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Mating of two animals that are the products of line breeding of two distinctly separate lines</a:t>
            </a:r>
          </a:p>
          <a:p>
            <a:r>
              <a:rPr lang="en-US" dirty="0" smtClean="0"/>
              <a:t>Used to bring traits into to 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43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 breeding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Mating of two animals who not only are of the products of two distinctly separate lines, but on top are not the products of line breeding.</a:t>
            </a:r>
          </a:p>
          <a:p>
            <a:r>
              <a:rPr lang="en-US" dirty="0" smtClean="0"/>
              <a:t>Breed from parents not closely related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60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breeding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quality of a breed by over coming limitations of both time and space.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23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Feeding and nurturing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cover in depth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00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will learn </a:t>
            </a:r>
          </a:p>
          <a:p>
            <a:pPr lvl="1"/>
            <a:r>
              <a:rPr lang="en-US" dirty="0" smtClean="0"/>
              <a:t>ways to train and create behavior management</a:t>
            </a:r>
          </a:p>
          <a:p>
            <a:pPr lvl="1"/>
            <a:r>
              <a:rPr lang="en-US" dirty="0" smtClean="0"/>
              <a:t>Housing, boarding, and transporting options</a:t>
            </a:r>
          </a:p>
          <a:p>
            <a:pPr lvl="1"/>
            <a:r>
              <a:rPr lang="en-US" dirty="0" smtClean="0"/>
              <a:t>Breeding options</a:t>
            </a:r>
          </a:p>
          <a:p>
            <a:pPr lvl="1"/>
            <a:r>
              <a:rPr lang="en-US" dirty="0" smtClean="0"/>
              <a:t>Feeding and nurturing options</a:t>
            </a:r>
          </a:p>
          <a:p>
            <a:pPr lvl="1"/>
            <a:r>
              <a:rPr lang="en-US" dirty="0" smtClean="0"/>
              <a:t>Management of health conditions</a:t>
            </a:r>
          </a:p>
          <a:p>
            <a:pPr lvl="1"/>
            <a:r>
              <a:rPr lang="en-US" dirty="0" smtClean="0"/>
              <a:t>How to match animal type/breed and owner lifestyle </a:t>
            </a:r>
          </a:p>
          <a:p>
            <a:pPr lvl="2"/>
            <a:r>
              <a:rPr lang="en-US" dirty="0" smtClean="0"/>
              <a:t>Including living conditions, geographic location, and number and age of family members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67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health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pets require different management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3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a pet to you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http://www.animalplanet.com/pets/pet-picker-quiz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Can you commit?</a:t>
            </a:r>
          </a:p>
          <a:p>
            <a:pPr lvl="1"/>
            <a:r>
              <a:rPr lang="en-US" dirty="0" smtClean="0"/>
              <a:t>Time to walk your dog? exercise your cat?</a:t>
            </a:r>
          </a:p>
          <a:p>
            <a:r>
              <a:rPr lang="en-US" dirty="0" smtClean="0"/>
              <a:t>Will your pet fit your lifestyle?</a:t>
            </a:r>
          </a:p>
          <a:p>
            <a:pPr lvl="1"/>
            <a:r>
              <a:rPr lang="en-US" dirty="0" smtClean="0"/>
              <a:t>Don’t choose on how popular or cute it is</a:t>
            </a:r>
          </a:p>
          <a:p>
            <a:r>
              <a:rPr lang="en-US" dirty="0" smtClean="0"/>
              <a:t>Make your home pet friendly</a:t>
            </a:r>
          </a:p>
          <a:p>
            <a:r>
              <a:rPr lang="en-US" dirty="0" smtClean="0"/>
              <a:t>Choose an age and breed appropriate food </a:t>
            </a:r>
          </a:p>
          <a:p>
            <a:r>
              <a:rPr lang="en-US" dirty="0" smtClean="0"/>
              <a:t>Be prepared for an adjustment period</a:t>
            </a:r>
          </a:p>
          <a:p>
            <a:r>
              <a:rPr lang="en-US" dirty="0" smtClean="0"/>
              <a:t>Train your pet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92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appropriate pet treats and toys </a:t>
            </a:r>
          </a:p>
          <a:p>
            <a:r>
              <a:rPr lang="en-US" dirty="0" smtClean="0"/>
              <a:t>Consider spaying and neutering</a:t>
            </a:r>
          </a:p>
          <a:p>
            <a:r>
              <a:rPr lang="en-US" dirty="0" smtClean="0"/>
              <a:t>Outfit your pet with proper 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26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methods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small animals can be trained?</a:t>
            </a:r>
          </a:p>
          <a:p>
            <a:pPr lvl="1"/>
            <a:r>
              <a:rPr lang="en-US" dirty="0" smtClean="0"/>
              <a:t>All of them</a:t>
            </a:r>
          </a:p>
          <a:p>
            <a:r>
              <a:rPr lang="en-US" dirty="0" smtClean="0"/>
              <a:t>Positive reinforcement </a:t>
            </a:r>
          </a:p>
          <a:p>
            <a:r>
              <a:rPr lang="en-US" dirty="0" smtClean="0"/>
              <a:t>Negative reinforcement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54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reinforcement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Praise and/or treats to reward your animal for doing something you want him or her to do. </a:t>
            </a:r>
          </a:p>
          <a:p>
            <a:r>
              <a:rPr lang="en-US" dirty="0" smtClean="0"/>
              <a:t>One of the most powerful tools for shaping or changing your dog’s behavior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712" y="4867275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8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Reinforcement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Occurs when a certain stimulus is removed after a particular behavior is exhibited. </a:t>
            </a:r>
          </a:p>
          <a:p>
            <a:r>
              <a:rPr lang="en-US" dirty="0" smtClean="0"/>
              <a:t>Not punishment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2493404"/>
            <a:ext cx="5905500" cy="436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2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243168"/>
            <a:ext cx="9404723" cy="1400530"/>
          </a:xfrm>
        </p:spPr>
        <p:txBody>
          <a:bodyPr/>
          <a:lstStyle/>
          <a:p>
            <a:r>
              <a:rPr lang="en-US" dirty="0" smtClean="0"/>
              <a:t>Punishment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Adding something aversive in order to decrease a behavior </a:t>
            </a:r>
          </a:p>
          <a:p>
            <a:r>
              <a:rPr lang="en-US" dirty="0" smtClean="0"/>
              <a:t>Ex. Getting a spanking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52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7985" y="452718"/>
            <a:ext cx="7562849" cy="631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3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commands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Sit, Down, Stay</a:t>
            </a:r>
          </a:p>
          <a:p>
            <a:r>
              <a:rPr lang="en-US" dirty="0" smtClean="0"/>
              <a:t>Stop Jumping</a:t>
            </a:r>
          </a:p>
          <a:p>
            <a:r>
              <a:rPr lang="en-US" dirty="0" smtClean="0"/>
              <a:t>House training</a:t>
            </a:r>
          </a:p>
          <a:p>
            <a:r>
              <a:rPr lang="en-US" dirty="0" smtClean="0"/>
              <a:t>Biting</a:t>
            </a:r>
          </a:p>
          <a:p>
            <a:r>
              <a:rPr lang="en-US" dirty="0" smtClean="0"/>
              <a:t>Tricks</a:t>
            </a:r>
          </a:p>
          <a:p>
            <a:pPr lvl="1"/>
            <a:r>
              <a:rPr lang="en-US" dirty="0" smtClean="0"/>
              <a:t>Roll over, play dead, and beg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1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animals have different needs</a:t>
            </a:r>
          </a:p>
          <a:p>
            <a:r>
              <a:rPr lang="en-US" dirty="0" smtClean="0"/>
              <a:t>Rabbits outdoor cages</a:t>
            </a:r>
          </a:p>
          <a:p>
            <a:r>
              <a:rPr lang="en-US" dirty="0" smtClean="0"/>
              <a:t>Mice indoor cages </a:t>
            </a:r>
          </a:p>
          <a:p>
            <a:r>
              <a:rPr lang="en-US" dirty="0" smtClean="0"/>
              <a:t>Hamsters indoor cages</a:t>
            </a:r>
          </a:p>
          <a:p>
            <a:r>
              <a:rPr lang="en-US" dirty="0" smtClean="0"/>
              <a:t>Dogs?</a:t>
            </a:r>
          </a:p>
          <a:p>
            <a:r>
              <a:rPr lang="en-US" dirty="0" smtClean="0"/>
              <a:t>Cats?</a:t>
            </a:r>
          </a:p>
          <a:p>
            <a:r>
              <a:rPr lang="en-US" dirty="0" smtClean="0"/>
              <a:t>Snakes?</a:t>
            </a:r>
          </a:p>
          <a:p>
            <a:r>
              <a:rPr lang="en-US" dirty="0" smtClean="0"/>
              <a:t>Birds?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312" y="1152983"/>
            <a:ext cx="2314575" cy="1971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312" y="3986213"/>
            <a:ext cx="2871787" cy="287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0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2852</TotalTime>
  <Words>469</Words>
  <Application>Microsoft Office PowerPoint</Application>
  <PresentationFormat>Widescreen</PresentationFormat>
  <Paragraphs>93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 3</vt:lpstr>
      <vt:lpstr>Ion</vt:lpstr>
      <vt:lpstr>Small Animal Management</vt:lpstr>
      <vt:lpstr>Objective</vt:lpstr>
      <vt:lpstr>Training methods </vt:lpstr>
      <vt:lpstr>Positive reinforcement</vt:lpstr>
      <vt:lpstr>Negative Reinforcement </vt:lpstr>
      <vt:lpstr>Punishment</vt:lpstr>
      <vt:lpstr>PowerPoint Presentation</vt:lpstr>
      <vt:lpstr>Training commands </vt:lpstr>
      <vt:lpstr>Housing</vt:lpstr>
      <vt:lpstr>Boarding </vt:lpstr>
      <vt:lpstr>Transporting </vt:lpstr>
      <vt:lpstr>PowerPoint Presentation</vt:lpstr>
      <vt:lpstr>Breeding </vt:lpstr>
      <vt:lpstr>Inbreeding </vt:lpstr>
      <vt:lpstr>Line Breeding</vt:lpstr>
      <vt:lpstr>Out crossing</vt:lpstr>
      <vt:lpstr>Out breeding </vt:lpstr>
      <vt:lpstr>AI breeding</vt:lpstr>
      <vt:lpstr>Feeding and nurturing </vt:lpstr>
      <vt:lpstr>Management of health conditions</vt:lpstr>
      <vt:lpstr>Matching a pet to you </vt:lpstr>
      <vt:lpstr>Cont.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Animal Management</dc:title>
  <dc:creator>Seth Boroughs</dc:creator>
  <cp:lastModifiedBy>Seth Boroughs</cp:lastModifiedBy>
  <cp:revision>19</cp:revision>
  <dcterms:created xsi:type="dcterms:W3CDTF">2015-08-12T00:26:12Z</dcterms:created>
  <dcterms:modified xsi:type="dcterms:W3CDTF">2015-08-13T23:58:47Z</dcterms:modified>
</cp:coreProperties>
</file>