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5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8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7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3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272D-633D-4A84-9276-4D480B61E61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1AE21-AA0C-4EFF-BCAA-1DABEA13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Swine breeds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1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Landrace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8062"/>
            <a:ext cx="5949315" cy="3108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5" y="1027906"/>
            <a:ext cx="6581775" cy="42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1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Berkshire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690688"/>
            <a:ext cx="5551281" cy="3269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889" y="2286000"/>
            <a:ext cx="6003417" cy="42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3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Chester White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690688"/>
            <a:ext cx="6196975" cy="4161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139" y="2308861"/>
            <a:ext cx="6018862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2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Duroc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09" y="1690688"/>
            <a:ext cx="5466747" cy="3407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620" y="3158464"/>
            <a:ext cx="6088380" cy="36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690688"/>
            <a:ext cx="5654575" cy="2881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1" y="2471789"/>
            <a:ext cx="6591300" cy="43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9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Poland China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52" y="1690688"/>
            <a:ext cx="4091044" cy="272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496" y="41123"/>
            <a:ext cx="5085398" cy="3299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602" y="3558871"/>
            <a:ext cx="5085398" cy="329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2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7"/>
            <a:ext cx="4274820" cy="3053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794" y="2504536"/>
            <a:ext cx="5153025" cy="41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3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5485940" cy="2995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973" y="3406140"/>
            <a:ext cx="6648027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9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Swine breeds</vt:lpstr>
      <vt:lpstr>Landrace</vt:lpstr>
      <vt:lpstr>Berkshire</vt:lpstr>
      <vt:lpstr>Chester White </vt:lpstr>
      <vt:lpstr>Duroc</vt:lpstr>
      <vt:lpstr>Hamp</vt:lpstr>
      <vt:lpstr>Poland China </vt:lpstr>
      <vt:lpstr>Spot</vt:lpstr>
      <vt:lpstr>york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Swine breeds</dc:title>
  <dc:creator>Seth Boroughs</dc:creator>
  <cp:lastModifiedBy>Seth Boroughs</cp:lastModifiedBy>
  <cp:revision>3</cp:revision>
  <dcterms:created xsi:type="dcterms:W3CDTF">2016-04-06T01:20:38Z</dcterms:created>
  <dcterms:modified xsi:type="dcterms:W3CDTF">2016-04-06T01:34:02Z</dcterms:modified>
</cp:coreProperties>
</file>