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309" r:id="rId3"/>
    <p:sldId id="311" r:id="rId4"/>
    <p:sldId id="312" r:id="rId5"/>
    <p:sldId id="257" r:id="rId6"/>
    <p:sldId id="258" r:id="rId7"/>
    <p:sldId id="261" r:id="rId8"/>
    <p:sldId id="262" r:id="rId9"/>
    <p:sldId id="264" r:id="rId10"/>
    <p:sldId id="265" r:id="rId11"/>
    <p:sldId id="281" r:id="rId12"/>
    <p:sldId id="266" r:id="rId13"/>
    <p:sldId id="269" r:id="rId14"/>
    <p:sldId id="298" r:id="rId15"/>
    <p:sldId id="270" r:id="rId16"/>
    <p:sldId id="276" r:id="rId17"/>
    <p:sldId id="277" r:id="rId18"/>
    <p:sldId id="278" r:id="rId19"/>
    <p:sldId id="280" r:id="rId20"/>
    <p:sldId id="299" r:id="rId21"/>
    <p:sldId id="284" r:id="rId22"/>
    <p:sldId id="287" r:id="rId23"/>
    <p:sldId id="288" r:id="rId24"/>
    <p:sldId id="289" r:id="rId25"/>
    <p:sldId id="290" r:id="rId26"/>
    <p:sldId id="295" r:id="rId27"/>
    <p:sldId id="296" r:id="rId28"/>
    <p:sldId id="297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3" r:id="rId39"/>
    <p:sldId id="314" r:id="rId40"/>
    <p:sldId id="315" r:id="rId41"/>
    <p:sldId id="316" r:id="rId42"/>
    <p:sldId id="310" r:id="rId43"/>
  </p:sldIdLst>
  <p:sldSz cx="9144000" cy="6858000" type="screen4x3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88D063E9-6E4F-47F1-BA2B-59ABEC1610F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150F6CE9-FCF4-47BB-8601-8BBDB3E9C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8E38-73B8-48B8-8E12-48E0F0B8ED7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FC1E-E447-4321-AA13-2D3DF1C1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nessee.gov/twra/pdfs/treeidguide.pdf" TargetMode="External"/><Relationship Id="rId2" Type="http://schemas.openxmlformats.org/officeDocument/2006/relationships/hyperlink" Target="http://www.arborday.org/trees/whattree/whatTree.cfm?ItemID=E6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Cherry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31816"/>
            <a:ext cx="35052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869342"/>
            <a:ext cx="5486400" cy="296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941317"/>
            <a:ext cx="3200400" cy="29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Cottonwood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3291416" cy="2468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18" y="1417638"/>
            <a:ext cx="3295658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382731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3885923" cy="223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0476"/>
            <a:ext cx="3657600" cy="3401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63634"/>
            <a:ext cx="304800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Hickory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3494616" cy="262096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624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5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3389"/>
            <a:ext cx="2552700" cy="36467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2570"/>
            <a:ext cx="4464424" cy="29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1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2362200" cy="314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598805" cy="25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Oak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4143041" cy="24685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733800"/>
            <a:ext cx="4686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Oak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4816161" cy="284956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832948"/>
            <a:ext cx="4038600" cy="30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74" y="1417638"/>
            <a:ext cx="2054525" cy="3081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306" y="1417638"/>
            <a:ext cx="2543894" cy="38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Loblolly pine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673" y="3466292"/>
            <a:ext cx="3636523" cy="3393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982" y="149398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three needles, 5-9 in long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" y="1962075"/>
            <a:ext cx="3295650" cy="18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93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030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Longleaf pine </a:t>
            </a:r>
            <a:endParaRPr lang="en-US" dirty="0"/>
          </a:p>
        </p:txBody>
      </p:sp>
      <p:pic>
        <p:nvPicPr>
          <p:cNvPr id="2050" name="Picture 2" descr="http://o.quizlet.com/i/XEtaA_r_SZZwMbgPOTqZLQ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8" y="1295400"/>
            <a:ext cx="203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85" y="4038600"/>
            <a:ext cx="66675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in. long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74" y="1417637"/>
            <a:ext cx="2130725" cy="3043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09800"/>
            <a:ext cx="5550609" cy="27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800600"/>
            <a:ext cx="346509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63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 in long, white line under each needle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Pine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34890"/>
            <a:ext cx="3878012" cy="2908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19" y="4572001"/>
            <a:ext cx="653142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1" y="1299001"/>
            <a:ext cx="4104736" cy="30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Shortleaf Pine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6200"/>
            <a:ext cx="2743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4257675"/>
            <a:ext cx="1762125" cy="260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4343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to 5 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poplar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4182579" cy="3154362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64971"/>
            <a:ext cx="3581400" cy="40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3344758" cy="2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Sweetgum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02616" cy="3001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52600"/>
            <a:ext cx="2095500" cy="21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4820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Sycamore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951" y="1427702"/>
            <a:ext cx="4974303" cy="283949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18610"/>
            <a:ext cx="3114675" cy="2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10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Looks sick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140" y="1143000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Walnut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1600200"/>
            <a:ext cx="2860693" cy="2133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52" y="1447800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417638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Redbud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3759377" cy="223996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4034"/>
            <a:ext cx="4724399" cy="339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3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22" y="1600200"/>
            <a:ext cx="54311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44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Dogwood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3746889" cy="254476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983884"/>
            <a:ext cx="4348264" cy="28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88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Gum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4070803" cy="2849562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60546"/>
            <a:ext cx="4674140" cy="329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4638"/>
            <a:ext cx="1888899" cy="32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Persimmon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4012474" cy="2925762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72" y="3733799"/>
            <a:ext cx="4810328" cy="32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88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Elder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3429001" cy="2468562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17302"/>
            <a:ext cx="5267529" cy="39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228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Mulberry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75" y="1417638"/>
            <a:ext cx="4134204" cy="2773362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722231"/>
            <a:ext cx="3352800" cy="21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79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Osage Orange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556000" cy="2667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48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 </a:t>
            </a:r>
            <a:r>
              <a:rPr lang="en-US" dirty="0" err="1" smtClean="0"/>
              <a:t>Paw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2421413" cy="3459162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890025"/>
            <a:ext cx="3962400" cy="29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30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Locust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7"/>
            <a:ext cx="2286000" cy="3472405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36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752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126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14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9625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91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36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2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www.arborday.org/trees/whattree/whatTree.cfm?ItemID=E6A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www.tennessee.gov/twra/pdfs/treeidguide.pdf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0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800600" cy="36004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80" y="40005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</a:t>
            </a:r>
            <a:endParaRPr lang="en-US" dirty="0"/>
          </a:p>
        </p:txBody>
      </p:sp>
      <p:pic>
        <p:nvPicPr>
          <p:cNvPr id="1026" name="Picture 2" descr="http://o.quizlet.com/i/SINiwlSsl-6nUSILHed9wg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6329"/>
            <a:ext cx="41910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67" y="4419601"/>
            <a:ext cx="32729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Baldcypress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2885016" cy="2163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689" y="3712054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Beech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295400"/>
            <a:ext cx="4073366" cy="452596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24" y="2385912"/>
            <a:ext cx="509947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096" y="1143001"/>
            <a:ext cx="5773096" cy="339169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1219200"/>
            <a:ext cx="33571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8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86</Words>
  <Application>Microsoft Office PowerPoint</Application>
  <PresentationFormat>On-screen Show (4:3)</PresentationFormat>
  <Paragraphs>41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Tree ID</vt:lpstr>
      <vt:lpstr>PowerPoint Presentation</vt:lpstr>
      <vt:lpstr>PowerPoint Presentation</vt:lpstr>
      <vt:lpstr>PowerPoint Presentation</vt:lpstr>
      <vt:lpstr> Alder</vt:lpstr>
      <vt:lpstr>Ash</vt:lpstr>
      <vt:lpstr>Baldcypress</vt:lpstr>
      <vt:lpstr> Beech</vt:lpstr>
      <vt:lpstr>Birch</vt:lpstr>
      <vt:lpstr>Black Cherry</vt:lpstr>
      <vt:lpstr> Cottonwood</vt:lpstr>
      <vt:lpstr>Elm</vt:lpstr>
      <vt:lpstr>Hickory</vt:lpstr>
      <vt:lpstr>Hemlock</vt:lpstr>
      <vt:lpstr>maple</vt:lpstr>
      <vt:lpstr>Red Oak</vt:lpstr>
      <vt:lpstr>White Oak</vt:lpstr>
      <vt:lpstr>Pecan</vt:lpstr>
      <vt:lpstr>Loblolly pine </vt:lpstr>
      <vt:lpstr>Longleaf pine </vt:lpstr>
      <vt:lpstr>White pine</vt:lpstr>
      <vt:lpstr>Red Pine </vt:lpstr>
      <vt:lpstr>Shortleaf Pine </vt:lpstr>
      <vt:lpstr>Yellow poplar </vt:lpstr>
      <vt:lpstr>Cedar </vt:lpstr>
      <vt:lpstr>Sweetgum </vt:lpstr>
      <vt:lpstr>Sycamore </vt:lpstr>
      <vt:lpstr>Black Walnut </vt:lpstr>
      <vt:lpstr>Redbud</vt:lpstr>
      <vt:lpstr>Dogwood</vt:lpstr>
      <vt:lpstr>Black Gum</vt:lpstr>
      <vt:lpstr>Persimmon </vt:lpstr>
      <vt:lpstr>Box Elder </vt:lpstr>
      <vt:lpstr>Mulberry</vt:lpstr>
      <vt:lpstr>Osage Orange</vt:lpstr>
      <vt:lpstr>Paw Paw</vt:lpstr>
      <vt:lpstr>Black Locust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Obion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ID</dc:title>
  <dc:creator>Default</dc:creator>
  <cp:lastModifiedBy>Seth Boroughs</cp:lastModifiedBy>
  <cp:revision>16</cp:revision>
  <cp:lastPrinted>2015-03-24T15:03:18Z</cp:lastPrinted>
  <dcterms:created xsi:type="dcterms:W3CDTF">2015-03-18T15:09:01Z</dcterms:created>
  <dcterms:modified xsi:type="dcterms:W3CDTF">2016-04-13T12:26:30Z</dcterms:modified>
</cp:coreProperties>
</file>